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sldIdLst>
    <p:sldId id="256" r:id="rId2"/>
    <p:sldId id="263" r:id="rId3"/>
    <p:sldId id="260" r:id="rId4"/>
    <p:sldId id="266" r:id="rId5"/>
    <p:sldId id="265" r:id="rId6"/>
    <p:sldId id="268" r:id="rId7"/>
    <p:sldId id="269" r:id="rId8"/>
    <p:sldId id="271" r:id="rId9"/>
    <p:sldId id="273" r:id="rId10"/>
    <p:sldId id="275" r:id="rId11"/>
    <p:sldId id="277" r:id="rId12"/>
    <p:sldId id="283" r:id="rId13"/>
    <p:sldId id="290" r:id="rId14"/>
    <p:sldId id="286" r:id="rId15"/>
    <p:sldId id="287" r:id="rId16"/>
    <p:sldId id="285" r:id="rId17"/>
    <p:sldId id="292" r:id="rId18"/>
  </p:sldIdLst>
  <p:sldSz cx="10693400" cy="7562850"/>
  <p:notesSz cx="106934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2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54" autoAdjust="0"/>
    <p:restoredTop sz="95074" autoAdjust="0"/>
  </p:normalViewPr>
  <p:slideViewPr>
    <p:cSldViewPr>
      <p:cViewPr varScale="1">
        <p:scale>
          <a:sx n="116" d="100"/>
          <a:sy n="116" d="100"/>
        </p:scale>
        <p:origin x="1912" y="192"/>
      </p:cViewPr>
      <p:guideLst>
        <p:guide orient="horz" pos="2880"/>
        <p:guide pos="216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461665"/>
          </a:xfrm>
          <a:prstGeom prst="rect">
            <a:avLst/>
          </a:prstGeom>
        </p:spPr>
        <p:txBody>
          <a:bodyPr wrap="square" lIns="0" tIns="0" rIns="0" bIns="0">
            <a:spAutoFit/>
          </a:bodyPr>
          <a:lstStyle>
            <a:lvl1pPr>
              <a:defRPr>
                <a:latin typeface="Bahij TheSansArabic Plain" panose="02040503050201020203" pitchFamily="18" charset="-78"/>
                <a:cs typeface="Bahij TheSansArabic Plain" panose="02040503050201020203" pitchFamily="18" charset="-78"/>
              </a:defRPr>
            </a:lvl1pPr>
          </a:lstStyle>
          <a:p>
            <a:endParaRPr dirty="0"/>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bg1"/>
                </a:solidFill>
                <a:latin typeface="Bahij TheSansArabic Plain" panose="02040503050201020203" pitchFamily="18" charset="-78"/>
                <a:cs typeface="Bahij TheSansArabic Plain" panose="02040503050201020203" pitchFamily="18" charset="-78"/>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bg1"/>
                </a:solidFill>
                <a:latin typeface="Bahij TheSansArabic Plain" panose="02040503050201020203" pitchFamily="18" charset="-78"/>
                <a:cs typeface="Bahij TheSansArabic Plain" panose="02040503050201020203" pitchFamily="18" charset="-78"/>
              </a:defRPr>
            </a:lvl1pPr>
          </a:lstStyle>
          <a:p>
            <a:endParaRPr dirty="0"/>
          </a:p>
        </p:txBody>
      </p:sp>
      <p:sp>
        <p:nvSpPr>
          <p:cNvPr id="3" name="Holder 3"/>
          <p:cNvSpPr>
            <a:spLocks noGrp="1"/>
          </p:cNvSpPr>
          <p:nvPr>
            <p:ph sz="half" idx="2"/>
          </p:nvPr>
        </p:nvSpPr>
        <p:spPr>
          <a:xfrm>
            <a:off x="443299" y="2073550"/>
            <a:ext cx="4015740" cy="246221"/>
          </a:xfrm>
          <a:prstGeom prst="rect">
            <a:avLst/>
          </a:prstGeom>
        </p:spPr>
        <p:txBody>
          <a:bodyPr wrap="square" lIns="0" tIns="0" rIns="0" bIns="0">
            <a:spAutoFit/>
          </a:bodyPr>
          <a:lstStyle>
            <a:lvl1pPr>
              <a:defRPr sz="1600" b="0" i="0">
                <a:solidFill>
                  <a:srgbClr val="242424"/>
                </a:solidFill>
                <a:latin typeface="Bahij TheSansArabic Plain" panose="02040503050201020203" pitchFamily="18" charset="-78"/>
                <a:cs typeface="Bahij TheSansArabic Plain" panose="02040503050201020203" pitchFamily="18" charset="-78"/>
              </a:defRPr>
            </a:lvl1pPr>
          </a:lstStyle>
          <a:p>
            <a:endParaRPr dirty="0"/>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bg1"/>
                </a:solidFill>
                <a:latin typeface="Bahij TheSansArabic Plain" panose="02040503050201020203" pitchFamily="18" charset="-78"/>
                <a:cs typeface="Bahij TheSansArabic Plain" panose="02040503050201020203" pitchFamily="18" charset="-78"/>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17282" y="3274255"/>
            <a:ext cx="1858835" cy="461665"/>
          </a:xfrm>
          <a:prstGeom prst="rect">
            <a:avLst/>
          </a:prstGeom>
        </p:spPr>
        <p:txBody>
          <a:bodyPr wrap="square" lIns="0" tIns="0" rIns="0" bIns="0">
            <a:spAutoFit/>
          </a:bodyPr>
          <a:lstStyle>
            <a:lvl1pPr>
              <a:defRPr sz="3000" b="0" i="0">
                <a:solidFill>
                  <a:schemeClr val="bg1"/>
                </a:solidFill>
                <a:latin typeface="Tahoma"/>
                <a:cs typeface="Tahoma"/>
              </a:defRPr>
            </a:lvl1pPr>
          </a:lstStyle>
          <a:p>
            <a:endParaRPr dirty="0"/>
          </a:p>
        </p:txBody>
      </p:sp>
      <p:sp>
        <p:nvSpPr>
          <p:cNvPr id="3" name="Holder 3"/>
          <p:cNvSpPr>
            <a:spLocks noGrp="1"/>
          </p:cNvSpPr>
          <p:nvPr>
            <p:ph type="body" idx="1"/>
          </p:nvPr>
        </p:nvSpPr>
        <p:spPr>
          <a:xfrm>
            <a:off x="470623" y="1265307"/>
            <a:ext cx="9766300" cy="276999"/>
          </a:xfrm>
          <a:prstGeom prst="rect">
            <a:avLst/>
          </a:prstGeom>
        </p:spPr>
        <p:txBody>
          <a:bodyPr wrap="square" lIns="0" tIns="0" rIns="0" bIns="0">
            <a:spAutoFit/>
          </a:bodyPr>
          <a:lstStyle>
            <a:lvl1pPr>
              <a:defRPr b="0" i="0">
                <a:solidFill>
                  <a:schemeClr val="tx1"/>
                </a:solidFill>
              </a:defRPr>
            </a:lvl1pPr>
          </a:lstStyle>
          <a:p>
            <a:endParaRPr dirty="0"/>
          </a:p>
        </p:txBody>
      </p:sp>
      <p:sp>
        <p:nvSpPr>
          <p:cNvPr id="4" name="Holder 4"/>
          <p:cNvSpPr>
            <a:spLocks noGrp="1"/>
          </p:cNvSpPr>
          <p:nvPr>
            <p:ph type="ftr" sz="quarter" idx="5"/>
          </p:nvPr>
        </p:nvSpPr>
        <p:spPr>
          <a:xfrm>
            <a:off x="3635756" y="7033450"/>
            <a:ext cx="3421888" cy="276999"/>
          </a:xfrm>
          <a:prstGeom prst="rect">
            <a:avLst/>
          </a:prstGeom>
        </p:spPr>
        <p:txBody>
          <a:bodyPr wrap="square" lIns="0" tIns="0" rIns="0" bIns="0">
            <a:spAutoFit/>
          </a:bodyPr>
          <a:lstStyle>
            <a:lvl1pPr algn="ctr">
              <a:defRPr>
                <a:solidFill>
                  <a:schemeClr val="tx1">
                    <a:tint val="75000"/>
                  </a:schemeClr>
                </a:solidFill>
                <a:latin typeface="Bahij TheSansArabic Plain" panose="02040503050201020203" pitchFamily="18" charset="-78"/>
              </a:defRPr>
            </a:lvl1pPr>
          </a:lstStyle>
          <a:p>
            <a:endParaRPr lang="en-GB" dirty="0"/>
          </a:p>
        </p:txBody>
      </p:sp>
      <p:sp>
        <p:nvSpPr>
          <p:cNvPr id="5" name="Holder 5"/>
          <p:cNvSpPr>
            <a:spLocks noGrp="1"/>
          </p:cNvSpPr>
          <p:nvPr>
            <p:ph type="dt" sz="half" idx="6"/>
          </p:nvPr>
        </p:nvSpPr>
        <p:spPr>
          <a:xfrm>
            <a:off x="534670" y="7033450"/>
            <a:ext cx="2459482" cy="276999"/>
          </a:xfrm>
          <a:prstGeom prst="rect">
            <a:avLst/>
          </a:prstGeom>
        </p:spPr>
        <p:txBody>
          <a:bodyPr wrap="square" lIns="0" tIns="0" rIns="0" bIns="0">
            <a:spAutoFit/>
          </a:bodyPr>
          <a:lstStyle>
            <a:lvl1pPr algn="l">
              <a:defRPr>
                <a:solidFill>
                  <a:schemeClr val="tx1">
                    <a:tint val="75000"/>
                  </a:schemeClr>
                </a:solidFill>
                <a:latin typeface="Bahij TheSansArabic Plain" panose="02040503050201020203" pitchFamily="18" charset="-78"/>
              </a:defRPr>
            </a:lvl1pPr>
          </a:lstStyle>
          <a:p>
            <a:fld id="{1D8BD707-D9CF-40AE-B4C6-C98DA3205C09}" type="datetimeFigureOut">
              <a:rPr lang="en-US" smtClean="0"/>
              <a:pPr/>
              <a:t>10/11/23</a:t>
            </a:fld>
            <a:endParaRPr lang="en-US" dirty="0"/>
          </a:p>
        </p:txBody>
      </p:sp>
      <p:sp>
        <p:nvSpPr>
          <p:cNvPr id="6" name="Holder 6"/>
          <p:cNvSpPr>
            <a:spLocks noGrp="1"/>
          </p:cNvSpPr>
          <p:nvPr>
            <p:ph type="sldNum" sz="quarter" idx="7"/>
          </p:nvPr>
        </p:nvSpPr>
        <p:spPr>
          <a:xfrm>
            <a:off x="7699248" y="7033450"/>
            <a:ext cx="2459482" cy="276999"/>
          </a:xfrm>
          <a:prstGeom prst="rect">
            <a:avLst/>
          </a:prstGeom>
        </p:spPr>
        <p:txBody>
          <a:bodyPr wrap="square" lIns="0" tIns="0" rIns="0" bIns="0">
            <a:spAutoFit/>
          </a:bodyPr>
          <a:lstStyle>
            <a:lvl1pPr algn="r">
              <a:defRPr>
                <a:solidFill>
                  <a:schemeClr val="tx1">
                    <a:tint val="75000"/>
                  </a:schemeClr>
                </a:solidFill>
                <a:latin typeface="Bahij TheSansArabic Plain" panose="02040503050201020203" pitchFamily="18" charset="-78"/>
              </a:defRPr>
            </a:lvl1pPr>
          </a:lstStyle>
          <a:p>
            <a:fld id="{B6F15528-21DE-4FAA-801E-634DDDAF4B2B}"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Bahij TheSansArabic Plain" panose="02040503050201020203" pitchFamily="18" charset="-78"/>
          <a:ea typeface="+mj-ea"/>
          <a:cs typeface="Bahij TheSansArabic Plain" panose="02040503050201020203" pitchFamily="18" charset="-78"/>
        </a:defRPr>
      </a:lvl1pPr>
    </p:titleStyle>
    <p:bodyStyle>
      <a:lvl1pPr marL="0">
        <a:defRPr>
          <a:latin typeface="Bahij TheSansArabic Plain" panose="02040503050201020203" pitchFamily="18" charset="-78"/>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AC590E6-146C-425A-A80B-97C7B138708C}"/>
              </a:ext>
            </a:extLst>
          </p:cNvPr>
          <p:cNvPicPr>
            <a:picLocks noChangeAspect="1"/>
          </p:cNvPicPr>
          <p:nvPr/>
        </p:nvPicPr>
        <p:blipFill>
          <a:blip r:embed="rId2"/>
          <a:stretch>
            <a:fillRect/>
          </a:stretch>
        </p:blipFill>
        <p:spPr>
          <a:xfrm flipH="1">
            <a:off x="3382" y="0"/>
            <a:ext cx="10686636" cy="7562850"/>
          </a:xfrm>
          <a:prstGeom prst="rect">
            <a:avLst/>
          </a:prstGeom>
        </p:spPr>
      </p:pic>
      <p:sp>
        <p:nvSpPr>
          <p:cNvPr id="7" name="object 7"/>
          <p:cNvSpPr txBox="1"/>
          <p:nvPr/>
        </p:nvSpPr>
        <p:spPr>
          <a:xfrm flipH="1">
            <a:off x="5575300" y="5598665"/>
            <a:ext cx="4689440" cy="505267"/>
          </a:xfrm>
          <a:prstGeom prst="rect">
            <a:avLst/>
          </a:prstGeom>
        </p:spPr>
        <p:txBody>
          <a:bodyPr vert="horz" wrap="square" lIns="0" tIns="12700" rIns="0" bIns="0" rtlCol="0">
            <a:spAutoFit/>
          </a:bodyPr>
          <a:lstStyle/>
          <a:p>
            <a:pPr marL="12700" algn="r" rtl="1">
              <a:lnSpc>
                <a:spcPct val="100000"/>
              </a:lnSpc>
              <a:spcBef>
                <a:spcPts val="100"/>
              </a:spcBef>
            </a:pPr>
            <a:r>
              <a:rPr lang="ar-EG" sz="3200" b="1" dirty="0">
                <a:solidFill>
                  <a:srgbClr val="D22E2E"/>
                </a:solidFill>
                <a:latin typeface="Bahij TheSansArabic Plain" panose="02040503050201020203" pitchFamily="18" charset="-78"/>
                <a:cs typeface="Bahij TheSansArabic Plain" panose="02040503050201020203" pitchFamily="18" charset="-78"/>
              </a:rPr>
              <a:t>فيون للواقع الافتراضي</a:t>
            </a:r>
            <a:endParaRPr sz="3200" b="1" dirty="0">
              <a:latin typeface="Bahij TheSansArabic Plain" panose="02040503050201020203" pitchFamily="18" charset="-78"/>
              <a:cs typeface="Bahij TheSansArabic Plain" panose="02040503050201020203" pitchFamily="18" charset="-78"/>
            </a:endParaRPr>
          </a:p>
        </p:txBody>
      </p:sp>
      <p:sp>
        <p:nvSpPr>
          <p:cNvPr id="8" name="object 8"/>
          <p:cNvSpPr txBox="1"/>
          <p:nvPr/>
        </p:nvSpPr>
        <p:spPr>
          <a:xfrm flipH="1">
            <a:off x="7404099" y="6443992"/>
            <a:ext cx="2824641" cy="456535"/>
          </a:xfrm>
          <a:prstGeom prst="rect">
            <a:avLst/>
          </a:prstGeom>
        </p:spPr>
        <p:txBody>
          <a:bodyPr vert="horz" wrap="square" lIns="0" tIns="12700" rIns="0" bIns="0" rtlCol="0">
            <a:spAutoFit/>
          </a:bodyPr>
          <a:lstStyle/>
          <a:p>
            <a:pPr marL="12700" marR="5080" algn="r" rtl="1">
              <a:lnSpc>
                <a:spcPct val="100000"/>
              </a:lnSpc>
              <a:spcBef>
                <a:spcPts val="100"/>
              </a:spcBef>
            </a:pPr>
            <a:r>
              <a:rPr lang="ar-EG" sz="1400" dirty="0">
                <a:latin typeface="Bahij TheSansArabic Plain" panose="02040503050201020203" pitchFamily="18" charset="-78"/>
                <a:cs typeface="Bahij TheSansArabic Plain" panose="02040503050201020203" pitchFamily="18" charset="-78"/>
              </a:rPr>
              <a:t>جاذبية التجوال الحر بالواقع الافتراضي</a:t>
            </a:r>
          </a:p>
          <a:p>
            <a:pPr marL="12700" marR="5080" algn="r" rtl="1">
              <a:lnSpc>
                <a:spcPct val="100000"/>
              </a:lnSpc>
              <a:spcBef>
                <a:spcPts val="100"/>
              </a:spcBef>
            </a:pPr>
            <a:r>
              <a:rPr lang="ar-EG" sz="1400" dirty="0">
                <a:latin typeface="Bahij TheSansArabic Plain" panose="02040503050201020203" pitchFamily="18" charset="-78"/>
                <a:cs typeface="Bahij TheSansArabic Plain" panose="02040503050201020203" pitchFamily="18" charset="-78"/>
              </a:rPr>
              <a:t>ترفيه قائم على الموقع</a:t>
            </a:r>
            <a:endParaRPr sz="1400" dirty="0">
              <a:latin typeface="Bahij TheSansArabic Plain" panose="02040503050201020203" pitchFamily="18" charset="-78"/>
              <a:cs typeface="Bahij TheSansArabic Plain" panose="02040503050201020203" pitchFamily="18" charset="-78"/>
            </a:endParaRPr>
          </a:p>
        </p:txBody>
      </p:sp>
      <p:pic>
        <p:nvPicPr>
          <p:cNvPr id="5" name="Picture 4">
            <a:extLst>
              <a:ext uri="{FF2B5EF4-FFF2-40B4-BE49-F238E27FC236}">
                <a16:creationId xmlns:a16="http://schemas.microsoft.com/office/drawing/2014/main" id="{8B28657E-1F89-407B-ABDE-FEE5F472214F}"/>
              </a:ext>
            </a:extLst>
          </p:cNvPr>
          <p:cNvPicPr>
            <a:picLocks noChangeAspect="1"/>
          </p:cNvPicPr>
          <p:nvPr/>
        </p:nvPicPr>
        <p:blipFill rotWithShape="1">
          <a:blip r:embed="rId2"/>
          <a:srcRect r="89319" b="82053"/>
          <a:stretch/>
        </p:blipFill>
        <p:spPr>
          <a:xfrm>
            <a:off x="9537700" y="11118"/>
            <a:ext cx="1141476" cy="13573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618287" y="371475"/>
            <a:ext cx="3833813" cy="512763"/>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آخر الجبهات</a:t>
            </a:r>
            <a:endParaRPr sz="3200" dirty="0">
              <a:latin typeface="Bahij TheSansArabic Plain" panose="02040503050201020203" pitchFamily="18" charset="-78"/>
              <a:cs typeface="Bahij TheSansArabic Plain" panose="02040503050201020203" pitchFamily="18" charset="-78"/>
            </a:endParaRPr>
          </a:p>
        </p:txBody>
      </p:sp>
      <p:sp>
        <p:nvSpPr>
          <p:cNvPr id="2" name="object 2"/>
          <p:cNvSpPr txBox="1"/>
          <p:nvPr/>
        </p:nvSpPr>
        <p:spPr>
          <a:xfrm flipH="1">
            <a:off x="10052505" y="7186129"/>
            <a:ext cx="144145" cy="135935"/>
          </a:xfrm>
          <a:prstGeom prst="rect">
            <a:avLst/>
          </a:prstGeom>
        </p:spPr>
        <p:txBody>
          <a:bodyPr vert="horz" wrap="square" lIns="0" tIns="12700" rIns="0" bIns="0" rtlCol="0">
            <a:spAutoFit/>
          </a:bodyPr>
          <a:lstStyle/>
          <a:p>
            <a:pPr marL="12700" algn="r" rtl="1">
              <a:lnSpc>
                <a:spcPct val="100000"/>
              </a:lnSpc>
              <a:spcBef>
                <a:spcPts val="100"/>
              </a:spcBef>
            </a:pPr>
            <a:r>
              <a:rPr sz="800" dirty="0">
                <a:latin typeface="Bahij TheSansArabic Plain" panose="02040503050201020203" pitchFamily="18" charset="-78"/>
                <a:cs typeface="Bahij TheSansArabic Plain" panose="02040503050201020203" pitchFamily="18" charset="-78"/>
              </a:rPr>
              <a:t>20</a:t>
            </a:r>
            <a:endParaRPr sz="800">
              <a:latin typeface="Bahij TheSansArabic Plain" panose="02040503050201020203" pitchFamily="18" charset="-78"/>
              <a:cs typeface="Bahij TheSansArabic Plain" panose="02040503050201020203" pitchFamily="18" charset="-78"/>
            </a:endParaRPr>
          </a:p>
        </p:txBody>
      </p:sp>
      <p:sp>
        <p:nvSpPr>
          <p:cNvPr id="4" name="object 4"/>
          <p:cNvSpPr txBox="1"/>
          <p:nvPr/>
        </p:nvSpPr>
        <p:spPr>
          <a:xfrm flipH="1">
            <a:off x="2704294" y="1069786"/>
            <a:ext cx="7747805" cy="491160"/>
          </a:xfrm>
          <a:prstGeom prst="rect">
            <a:avLst/>
          </a:prstGeom>
        </p:spPr>
        <p:txBody>
          <a:bodyPr vert="horz" wrap="square" lIns="0" tIns="12700" rIns="0" bIns="0" rtlCol="0">
            <a:spAutoFit/>
          </a:bodyPr>
          <a:lstStyle/>
          <a:p>
            <a:pPr marL="12700" marR="5080" algn="r" rtl="1">
              <a:lnSpc>
                <a:spcPct val="1111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سيجد اللاعبون أنفسهم في معركة للحصول على آخر مكان آمن في مدينة مدمرة. الموقع مليء بالحواجز العشوائية والسيارات المحترقة وأنقاض المباني مما يغمر اللاعبين في أجواء أحداث ما بعد نهاية العالم!</a:t>
            </a:r>
            <a:endParaRPr sz="1400" dirty="0">
              <a:latin typeface="Bahij TheSansArabic Plain" panose="02040503050201020203" pitchFamily="18" charset="-78"/>
              <a:cs typeface="Bahij TheSansArabic Plain" panose="02040503050201020203" pitchFamily="18" charset="-78"/>
            </a:endParaRPr>
          </a:p>
        </p:txBody>
      </p:sp>
      <p:sp>
        <p:nvSpPr>
          <p:cNvPr id="5" name="object 5"/>
          <p:cNvSpPr txBox="1"/>
          <p:nvPr/>
        </p:nvSpPr>
        <p:spPr>
          <a:xfrm flipH="1">
            <a:off x="4116637" y="5915025"/>
            <a:ext cx="5931128" cy="1215717"/>
          </a:xfrm>
          <a:prstGeom prst="rect">
            <a:avLst/>
          </a:prstGeom>
        </p:spPr>
        <p:txBody>
          <a:bodyPr vert="horz" wrap="square" lIns="0" tIns="83820" rIns="0" bIns="0" rtlCol="0">
            <a:spAutoFit/>
          </a:bodyPr>
          <a:lstStyle/>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اللاعبون: </a:t>
            </a:r>
            <a:r>
              <a:rPr lang="ar-EG" sz="1400" dirty="0">
                <a:solidFill>
                  <a:srgbClr val="242424"/>
                </a:solidFill>
                <a:latin typeface="Bahij TheSansArabic Plain" panose="02040503050201020203" pitchFamily="18" charset="-78"/>
                <a:cs typeface="Bahij TheSansArabic Plain" panose="02040503050201020203" pitchFamily="18" charset="-78"/>
              </a:rPr>
              <a:t>2 حتى 10</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السيناريوهات: </a:t>
            </a:r>
            <a:r>
              <a:rPr lang="ar-EG" sz="1400" dirty="0">
                <a:solidFill>
                  <a:srgbClr val="242424"/>
                </a:solidFill>
                <a:latin typeface="Bahij TheSansArabic Plain" panose="02040503050201020203" pitchFamily="18" charset="-78"/>
                <a:cs typeface="Bahij TheSansArabic Plain" panose="02040503050201020203" pitchFamily="18" charset="-78"/>
              </a:rPr>
              <a:t>مباراة حتى الموت، قتال الفريق، الهيمنة، المكافآت، ضد الروبوتات</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مدة الجلسة الموصى بها: </a:t>
            </a:r>
            <a:r>
              <a:rPr lang="ar-EG" sz="1400" dirty="0">
                <a:solidFill>
                  <a:srgbClr val="242424"/>
                </a:solidFill>
                <a:latin typeface="Bahij TheSansArabic Plain" panose="02040503050201020203" pitchFamily="18" charset="-78"/>
                <a:cs typeface="Bahij TheSansArabic Plain" panose="02040503050201020203" pitchFamily="18" charset="-78"/>
              </a:rPr>
              <a:t>10 إلى 15 دقيقة</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الجمهور المستهدف: </a:t>
            </a:r>
            <a:r>
              <a:rPr lang="ar-EG" sz="1400" dirty="0">
                <a:solidFill>
                  <a:srgbClr val="242424"/>
                </a:solidFill>
                <a:latin typeface="Bahij TheSansArabic Plain" panose="02040503050201020203" pitchFamily="18" charset="-78"/>
                <a:cs typeface="Bahij TheSansArabic Plain" panose="02040503050201020203" pitchFamily="18" charset="-78"/>
              </a:rPr>
              <a:t>عشاق ألعاب ما بعد نهاية العالم.</a:t>
            </a:r>
            <a:endParaRPr sz="1400" dirty="0">
              <a:latin typeface="Bahij TheSansArabic Plain" panose="02040503050201020203" pitchFamily="18" charset="-78"/>
              <a:cs typeface="Bahij TheSansArabic Plain" panose="02040503050201020203" pitchFamily="18" charset="-78"/>
            </a:endParaRPr>
          </a:p>
        </p:txBody>
      </p:sp>
      <p:sp>
        <p:nvSpPr>
          <p:cNvPr id="6" name="object 6"/>
          <p:cNvSpPr/>
          <p:nvPr/>
        </p:nvSpPr>
        <p:spPr>
          <a:xfrm flipH="1">
            <a:off x="21420" y="1709039"/>
            <a:ext cx="2682875" cy="194945"/>
          </a:xfrm>
          <a:custGeom>
            <a:avLst/>
            <a:gdLst/>
            <a:ahLst/>
            <a:cxnLst/>
            <a:rect l="l" t="t" r="r" b="b"/>
            <a:pathLst>
              <a:path w="2682875" h="194944">
                <a:moveTo>
                  <a:pt x="2682806" y="0"/>
                </a:moveTo>
                <a:lnTo>
                  <a:pt x="0" y="0"/>
                </a:lnTo>
                <a:lnTo>
                  <a:pt x="183045" y="171792"/>
                </a:lnTo>
                <a:lnTo>
                  <a:pt x="195496" y="181435"/>
                </a:lnTo>
                <a:lnTo>
                  <a:pt x="209410" y="188509"/>
                </a:lnTo>
                <a:lnTo>
                  <a:pt x="224400" y="192863"/>
                </a:lnTo>
                <a:lnTo>
                  <a:pt x="240080" y="194348"/>
                </a:lnTo>
                <a:lnTo>
                  <a:pt x="2682806" y="194348"/>
                </a:lnTo>
                <a:lnTo>
                  <a:pt x="2682806"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7" name="object 7"/>
          <p:cNvSpPr/>
          <p:nvPr/>
        </p:nvSpPr>
        <p:spPr>
          <a:xfrm flipH="1">
            <a:off x="20960" y="3231061"/>
            <a:ext cx="3836035" cy="3181350"/>
          </a:xfrm>
          <a:custGeom>
            <a:avLst/>
            <a:gdLst/>
            <a:ahLst/>
            <a:cxnLst/>
            <a:rect l="l" t="t" r="r" b="b"/>
            <a:pathLst>
              <a:path w="3836034" h="3181350">
                <a:moveTo>
                  <a:pt x="3417150" y="2986709"/>
                </a:moveTo>
                <a:lnTo>
                  <a:pt x="0" y="2986709"/>
                </a:lnTo>
                <a:lnTo>
                  <a:pt x="183045" y="3158502"/>
                </a:lnTo>
                <a:lnTo>
                  <a:pt x="195496" y="3168145"/>
                </a:lnTo>
                <a:lnTo>
                  <a:pt x="209410" y="3175219"/>
                </a:lnTo>
                <a:lnTo>
                  <a:pt x="224400" y="3179573"/>
                </a:lnTo>
                <a:lnTo>
                  <a:pt x="240080" y="3181057"/>
                </a:lnTo>
                <a:lnTo>
                  <a:pt x="3222599" y="3181057"/>
                </a:lnTo>
                <a:lnTo>
                  <a:pt x="3417150" y="2986709"/>
                </a:lnTo>
                <a:close/>
              </a:path>
              <a:path w="3836034" h="3181350">
                <a:moveTo>
                  <a:pt x="3835506" y="2777528"/>
                </a:moveTo>
                <a:lnTo>
                  <a:pt x="3431540" y="3181057"/>
                </a:lnTo>
                <a:lnTo>
                  <a:pt x="3835506" y="2788818"/>
                </a:lnTo>
                <a:lnTo>
                  <a:pt x="3835506" y="2777528"/>
                </a:lnTo>
                <a:close/>
              </a:path>
              <a:path w="3836034" h="3181350">
                <a:moveTo>
                  <a:pt x="402628" y="0"/>
                </a:moveTo>
                <a:lnTo>
                  <a:pt x="358486" y="7110"/>
                </a:lnTo>
                <a:lnTo>
                  <a:pt x="320148" y="26913"/>
                </a:lnTo>
                <a:lnTo>
                  <a:pt x="289914" y="57110"/>
                </a:lnTo>
                <a:lnTo>
                  <a:pt x="270086" y="95408"/>
                </a:lnTo>
                <a:lnTo>
                  <a:pt x="262966" y="139509"/>
                </a:lnTo>
                <a:lnTo>
                  <a:pt x="270086" y="183606"/>
                </a:lnTo>
                <a:lnTo>
                  <a:pt x="289914" y="221902"/>
                </a:lnTo>
                <a:lnTo>
                  <a:pt x="320148" y="252102"/>
                </a:lnTo>
                <a:lnTo>
                  <a:pt x="358486" y="271906"/>
                </a:lnTo>
                <a:lnTo>
                  <a:pt x="402628" y="279019"/>
                </a:lnTo>
                <a:lnTo>
                  <a:pt x="446780" y="271906"/>
                </a:lnTo>
                <a:lnTo>
                  <a:pt x="485123" y="252102"/>
                </a:lnTo>
                <a:lnTo>
                  <a:pt x="515357" y="221902"/>
                </a:lnTo>
                <a:lnTo>
                  <a:pt x="535183" y="183606"/>
                </a:lnTo>
                <a:lnTo>
                  <a:pt x="542302" y="139509"/>
                </a:lnTo>
                <a:lnTo>
                  <a:pt x="535183" y="95408"/>
                </a:lnTo>
                <a:lnTo>
                  <a:pt x="515357" y="57110"/>
                </a:lnTo>
                <a:lnTo>
                  <a:pt x="485123" y="26913"/>
                </a:lnTo>
                <a:lnTo>
                  <a:pt x="446780" y="7110"/>
                </a:lnTo>
                <a:lnTo>
                  <a:pt x="402628"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8" name="object 8"/>
          <p:cNvSpPr/>
          <p:nvPr/>
        </p:nvSpPr>
        <p:spPr>
          <a:xfrm flipH="1">
            <a:off x="4116637" y="5907852"/>
            <a:ext cx="6123305" cy="1248410"/>
          </a:xfrm>
          <a:custGeom>
            <a:avLst/>
            <a:gdLst/>
            <a:ahLst/>
            <a:cxnLst/>
            <a:rect l="l" t="t" r="r" b="b"/>
            <a:pathLst>
              <a:path w="6123305" h="1248409">
                <a:moveTo>
                  <a:pt x="0" y="1248003"/>
                </a:moveTo>
                <a:lnTo>
                  <a:pt x="0" y="0"/>
                </a:lnTo>
                <a:lnTo>
                  <a:pt x="5881789" y="0"/>
                </a:lnTo>
                <a:lnTo>
                  <a:pt x="6123305" y="176403"/>
                </a:lnTo>
                <a:lnTo>
                  <a:pt x="6123305" y="1248003"/>
                </a:lnTo>
                <a:lnTo>
                  <a:pt x="0" y="1248003"/>
                </a:lnTo>
                <a:close/>
              </a:path>
            </a:pathLst>
          </a:custGeom>
          <a:ln w="12699">
            <a:solidFill>
              <a:srgbClr val="242424"/>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9" name="object 9"/>
          <p:cNvPicPr/>
          <p:nvPr/>
        </p:nvPicPr>
        <p:blipFill>
          <a:blip r:embed="rId2" cstate="print"/>
          <a:stretch>
            <a:fillRect/>
          </a:stretch>
        </p:blipFill>
        <p:spPr>
          <a:xfrm flipH="1">
            <a:off x="121285" y="1761856"/>
            <a:ext cx="10483215" cy="4721860"/>
          </a:xfrm>
          <a:prstGeom prst="rect">
            <a:avLst/>
          </a:prstGeom>
        </p:spPr>
      </p:pic>
      <p:grpSp>
        <p:nvGrpSpPr>
          <p:cNvPr id="10" name="object 10"/>
          <p:cNvGrpSpPr/>
          <p:nvPr/>
        </p:nvGrpSpPr>
        <p:grpSpPr>
          <a:xfrm flipH="1">
            <a:off x="8787130" y="951854"/>
            <a:ext cx="1664970" cy="29209"/>
            <a:chOff x="467199" y="951854"/>
            <a:chExt cx="1664970" cy="29209"/>
          </a:xfrm>
        </p:grpSpPr>
        <p:sp>
          <p:nvSpPr>
            <p:cNvPr id="11" name="object 11"/>
            <p:cNvSpPr/>
            <p:nvPr/>
          </p:nvSpPr>
          <p:spPr>
            <a:xfrm>
              <a:off x="467199" y="951854"/>
              <a:ext cx="962660" cy="2920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2" name="object 12"/>
            <p:cNvSpPr/>
            <p:nvPr/>
          </p:nvSpPr>
          <p:spPr>
            <a:xfrm>
              <a:off x="1402610" y="958333"/>
              <a:ext cx="729615" cy="0"/>
            </a:xfrm>
            <a:custGeom>
              <a:avLst/>
              <a:gdLst/>
              <a:ahLst/>
              <a:cxnLst/>
              <a:rect l="l" t="t" r="r" b="b"/>
              <a:pathLst>
                <a:path w="729614">
                  <a:moveTo>
                    <a:pt x="0" y="0"/>
                  </a:moveTo>
                  <a:lnTo>
                    <a:pt x="729488"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8775700" y="407988"/>
            <a:ext cx="1574800" cy="505267"/>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القلعة</a:t>
            </a:r>
            <a:endParaRPr sz="3200" dirty="0">
              <a:latin typeface="Bahij TheSansArabic Plain" panose="02040503050201020203" pitchFamily="18" charset="-78"/>
              <a:cs typeface="Bahij TheSansArabic Plain" panose="02040503050201020203" pitchFamily="18" charset="-78"/>
            </a:endParaRPr>
          </a:p>
        </p:txBody>
      </p:sp>
      <p:sp>
        <p:nvSpPr>
          <p:cNvPr id="2" name="object 2"/>
          <p:cNvSpPr txBox="1"/>
          <p:nvPr/>
        </p:nvSpPr>
        <p:spPr>
          <a:xfrm flipH="1">
            <a:off x="4204207" y="5994708"/>
            <a:ext cx="6042823" cy="1215717"/>
          </a:xfrm>
          <a:prstGeom prst="rect">
            <a:avLst/>
          </a:prstGeom>
        </p:spPr>
        <p:txBody>
          <a:bodyPr vert="horz" wrap="square" lIns="0" tIns="83820" rIns="0" bIns="0" rtlCol="0">
            <a:spAutoFit/>
          </a:bodyPr>
          <a:lstStyle/>
          <a:p>
            <a:pPr marL="123825"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اللاعبون: </a:t>
            </a:r>
            <a:r>
              <a:rPr lang="ar-EG" sz="1400" dirty="0">
                <a:solidFill>
                  <a:srgbClr val="242424"/>
                </a:solidFill>
                <a:latin typeface="Bahij TheSansArabic Plain" panose="02040503050201020203" pitchFamily="18" charset="-78"/>
                <a:cs typeface="Bahij TheSansArabic Plain" panose="02040503050201020203" pitchFamily="18" charset="-78"/>
              </a:rPr>
              <a:t>2 حتى 10</a:t>
            </a:r>
          </a:p>
          <a:p>
            <a:pPr marL="123825"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السيناريوهات: </a:t>
            </a:r>
            <a:r>
              <a:rPr lang="ar-EG" sz="1400" dirty="0">
                <a:solidFill>
                  <a:srgbClr val="242424"/>
                </a:solidFill>
                <a:latin typeface="Bahij TheSansArabic Plain" panose="02040503050201020203" pitchFamily="18" charset="-78"/>
                <a:cs typeface="Bahij TheSansArabic Plain" panose="02040503050201020203" pitchFamily="18" charset="-78"/>
              </a:rPr>
              <a:t>مباراة حتى الموت، قتال الفريق، الهيمنة، المكافآت، ضد الروبوتات</a:t>
            </a:r>
          </a:p>
          <a:p>
            <a:pPr marL="123825"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مدة الجلسة الموصى بها: </a:t>
            </a:r>
            <a:r>
              <a:rPr lang="ar-EG" sz="1400" dirty="0">
                <a:solidFill>
                  <a:srgbClr val="242424"/>
                </a:solidFill>
                <a:latin typeface="Bahij TheSansArabic Plain" panose="02040503050201020203" pitchFamily="18" charset="-78"/>
                <a:cs typeface="Bahij TheSansArabic Plain" panose="02040503050201020203" pitchFamily="18" charset="-78"/>
              </a:rPr>
              <a:t>10 إلى 15 دقيقة</a:t>
            </a:r>
          </a:p>
          <a:p>
            <a:pPr marL="123825"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الجمهور المستهدف: </a:t>
            </a:r>
            <a:r>
              <a:rPr lang="ar-EG" sz="1400" dirty="0">
                <a:solidFill>
                  <a:srgbClr val="242424"/>
                </a:solidFill>
                <a:latin typeface="Bahij TheSansArabic Plain" panose="02040503050201020203" pitchFamily="18" charset="-78"/>
                <a:cs typeface="Bahij TheSansArabic Plain" panose="02040503050201020203" pitchFamily="18" charset="-78"/>
              </a:rPr>
              <a:t>عشاق ألعاب الخيال العلمي.</a:t>
            </a:r>
            <a:endParaRPr lang="en-GB" sz="1400" dirty="0">
              <a:latin typeface="Bahij TheSansArabic Plain" panose="02040503050201020203" pitchFamily="18" charset="-78"/>
              <a:cs typeface="Bahij TheSansArabic Plain" panose="02040503050201020203" pitchFamily="18" charset="-78"/>
            </a:endParaRPr>
          </a:p>
        </p:txBody>
      </p:sp>
      <p:sp>
        <p:nvSpPr>
          <p:cNvPr id="4" name="object 4"/>
          <p:cNvSpPr txBox="1"/>
          <p:nvPr/>
        </p:nvSpPr>
        <p:spPr>
          <a:xfrm flipH="1">
            <a:off x="2271268" y="1105786"/>
            <a:ext cx="8075295" cy="491160"/>
          </a:xfrm>
          <a:prstGeom prst="rect">
            <a:avLst/>
          </a:prstGeom>
        </p:spPr>
        <p:txBody>
          <a:bodyPr vert="horz" wrap="square" lIns="0" tIns="12700" rIns="0" bIns="0" rtlCol="0">
            <a:spAutoFit/>
          </a:bodyPr>
          <a:lstStyle/>
          <a:p>
            <a:pPr marL="12700" marR="5080" algn="r" rtl="1">
              <a:lnSpc>
                <a:spcPct val="1111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يتقاتل اللاعبون من أجل غرفة تحكم سفينة الفضاء. الموقع مليء بصور </a:t>
            </a:r>
            <a:r>
              <a:rPr lang="ar-EG" sz="1400" dirty="0" err="1">
                <a:solidFill>
                  <a:srgbClr val="242424"/>
                </a:solidFill>
                <a:latin typeface="Bahij TheSansArabic Plain" panose="02040503050201020203" pitchFamily="18" charset="-78"/>
                <a:cs typeface="Bahij TheSansArabic Plain" panose="02040503050201020203" pitchFamily="18" charset="-78"/>
              </a:rPr>
              <a:t>الهولوغرام</a:t>
            </a:r>
            <a:r>
              <a:rPr lang="ar-EG" sz="1400" dirty="0">
                <a:solidFill>
                  <a:srgbClr val="242424"/>
                </a:solidFill>
                <a:latin typeface="Bahij TheSansArabic Plain" panose="02040503050201020203" pitchFamily="18" charset="-78"/>
                <a:cs typeface="Bahij TheSansArabic Plain" panose="02040503050201020203" pitchFamily="18" charset="-78"/>
              </a:rPr>
              <a:t> المجسمة والبدلات الفضائية والمواصفات المستقبلية الأخرى التي ستجعل اللاعبين يغرقون في تجربة المعركة المستقبلية.</a:t>
            </a:r>
            <a:endParaRPr sz="1400" dirty="0">
              <a:latin typeface="Bahij TheSansArabic Plain" panose="02040503050201020203" pitchFamily="18" charset="-78"/>
              <a:cs typeface="Bahij TheSansArabic Plain" panose="02040503050201020203" pitchFamily="18" charset="-78"/>
            </a:endParaRPr>
          </a:p>
        </p:txBody>
      </p:sp>
      <p:sp>
        <p:nvSpPr>
          <p:cNvPr id="5" name="object 5"/>
          <p:cNvSpPr/>
          <p:nvPr/>
        </p:nvSpPr>
        <p:spPr>
          <a:xfrm flipH="1">
            <a:off x="108991" y="1745038"/>
            <a:ext cx="2682875" cy="194945"/>
          </a:xfrm>
          <a:custGeom>
            <a:avLst/>
            <a:gdLst/>
            <a:ahLst/>
            <a:cxnLst/>
            <a:rect l="l" t="t" r="r" b="b"/>
            <a:pathLst>
              <a:path w="2682875" h="194944">
                <a:moveTo>
                  <a:pt x="2682806" y="0"/>
                </a:moveTo>
                <a:lnTo>
                  <a:pt x="0" y="0"/>
                </a:lnTo>
                <a:lnTo>
                  <a:pt x="183045" y="171792"/>
                </a:lnTo>
                <a:lnTo>
                  <a:pt x="195496" y="181435"/>
                </a:lnTo>
                <a:lnTo>
                  <a:pt x="209410" y="188509"/>
                </a:lnTo>
                <a:lnTo>
                  <a:pt x="224400" y="192863"/>
                </a:lnTo>
                <a:lnTo>
                  <a:pt x="240080" y="194348"/>
                </a:lnTo>
                <a:lnTo>
                  <a:pt x="2682806" y="194348"/>
                </a:lnTo>
                <a:lnTo>
                  <a:pt x="2682806"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6" name="object 6"/>
          <p:cNvSpPr/>
          <p:nvPr/>
        </p:nvSpPr>
        <p:spPr>
          <a:xfrm flipH="1">
            <a:off x="4204208" y="5943850"/>
            <a:ext cx="6123305" cy="1248410"/>
          </a:xfrm>
          <a:custGeom>
            <a:avLst/>
            <a:gdLst/>
            <a:ahLst/>
            <a:cxnLst/>
            <a:rect l="l" t="t" r="r" b="b"/>
            <a:pathLst>
              <a:path w="6123305" h="1248409">
                <a:moveTo>
                  <a:pt x="0" y="1248003"/>
                </a:moveTo>
                <a:lnTo>
                  <a:pt x="0" y="0"/>
                </a:lnTo>
                <a:lnTo>
                  <a:pt x="5881789" y="0"/>
                </a:lnTo>
                <a:lnTo>
                  <a:pt x="6123305" y="176403"/>
                </a:lnTo>
                <a:lnTo>
                  <a:pt x="6123305" y="1248003"/>
                </a:lnTo>
                <a:lnTo>
                  <a:pt x="0" y="1248003"/>
                </a:lnTo>
                <a:close/>
              </a:path>
            </a:pathLst>
          </a:custGeom>
          <a:ln w="12699">
            <a:solidFill>
              <a:srgbClr val="242424"/>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7" name="object 7"/>
          <p:cNvPicPr/>
          <p:nvPr/>
        </p:nvPicPr>
        <p:blipFill>
          <a:blip r:embed="rId2" cstate="print"/>
          <a:stretch>
            <a:fillRect/>
          </a:stretch>
        </p:blipFill>
        <p:spPr>
          <a:xfrm flipH="1">
            <a:off x="208856" y="1797856"/>
            <a:ext cx="10483215" cy="4721860"/>
          </a:xfrm>
          <a:prstGeom prst="rect">
            <a:avLst/>
          </a:prstGeom>
        </p:spPr>
      </p:pic>
      <p:grpSp>
        <p:nvGrpSpPr>
          <p:cNvPr id="8" name="object 8"/>
          <p:cNvGrpSpPr/>
          <p:nvPr/>
        </p:nvGrpSpPr>
        <p:grpSpPr>
          <a:xfrm flipH="1">
            <a:off x="8681593" y="987854"/>
            <a:ext cx="1652270" cy="29209"/>
            <a:chOff x="467199" y="987854"/>
            <a:chExt cx="1652270" cy="29209"/>
          </a:xfrm>
        </p:grpSpPr>
        <p:sp>
          <p:nvSpPr>
            <p:cNvPr id="9" name="object 9"/>
            <p:cNvSpPr/>
            <p:nvPr/>
          </p:nvSpPr>
          <p:spPr>
            <a:xfrm>
              <a:off x="467199" y="987854"/>
              <a:ext cx="962660" cy="2920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0" name="object 10"/>
            <p:cNvSpPr/>
            <p:nvPr/>
          </p:nvSpPr>
          <p:spPr>
            <a:xfrm>
              <a:off x="1402610" y="994331"/>
              <a:ext cx="716915" cy="0"/>
            </a:xfrm>
            <a:custGeom>
              <a:avLst/>
              <a:gdLst/>
              <a:ahLst/>
              <a:cxnLst/>
              <a:rect l="l" t="t" r="r" b="b"/>
              <a:pathLst>
                <a:path w="716914">
                  <a:moveTo>
                    <a:pt x="0" y="0"/>
                  </a:moveTo>
                  <a:lnTo>
                    <a:pt x="716788"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
        <p:nvSpPr>
          <p:cNvPr id="11" name="object 2">
            <a:extLst>
              <a:ext uri="{FF2B5EF4-FFF2-40B4-BE49-F238E27FC236}">
                <a16:creationId xmlns:a16="http://schemas.microsoft.com/office/drawing/2014/main" id="{4C6819E4-6688-4B5A-BC15-C40B66FAF0A6}"/>
              </a:ext>
            </a:extLst>
          </p:cNvPr>
          <p:cNvSpPr txBox="1"/>
          <p:nvPr/>
        </p:nvSpPr>
        <p:spPr>
          <a:xfrm flipH="1">
            <a:off x="10026362" y="7231276"/>
            <a:ext cx="220669" cy="207749"/>
          </a:xfrm>
          <a:prstGeom prst="rect">
            <a:avLst/>
          </a:prstGeom>
        </p:spPr>
        <p:txBody>
          <a:bodyPr vert="horz" wrap="square" lIns="0" tIns="83820" rIns="0" bIns="0" rtlCol="0">
            <a:spAutoFit/>
          </a:bodyPr>
          <a:lstStyle/>
          <a:p>
            <a:pPr marL="12700" algn="r" rtl="1">
              <a:lnSpc>
                <a:spcPct val="100000"/>
              </a:lnSpc>
              <a:spcBef>
                <a:spcPts val="1175"/>
              </a:spcBef>
            </a:pPr>
            <a:r>
              <a:rPr lang="en-GB" sz="800">
                <a:latin typeface="Bahij TheSansArabic Plain" panose="02040503050201020203" pitchFamily="18" charset="-78"/>
                <a:cs typeface="Bahij TheSansArabic Plain" panose="02040503050201020203" pitchFamily="18" charset="-78"/>
              </a:rPr>
              <a:t>22</a:t>
            </a:r>
            <a:endParaRPr lang="en-GB" sz="800" dirty="0">
              <a:latin typeface="Bahij TheSansArabic Plain" panose="02040503050201020203" pitchFamily="18" charset="-78"/>
              <a:cs typeface="Bahij TheSansArabic Plain" panose="02040503050201020203" pitchFamily="18" charset="-7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44720" y="6712722"/>
            <a:ext cx="847725" cy="847725"/>
          </a:xfrm>
          <a:custGeom>
            <a:avLst/>
            <a:gdLst/>
            <a:ahLst/>
            <a:cxnLst/>
            <a:rect l="l" t="t" r="r" b="b"/>
            <a:pathLst>
              <a:path w="847725" h="847725">
                <a:moveTo>
                  <a:pt x="847283" y="0"/>
                </a:moveTo>
                <a:lnTo>
                  <a:pt x="0" y="847283"/>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3" name="object 3"/>
          <p:cNvSpPr/>
          <p:nvPr/>
        </p:nvSpPr>
        <p:spPr>
          <a:xfrm>
            <a:off x="4469867" y="0"/>
            <a:ext cx="322580" cy="7560309"/>
          </a:xfrm>
          <a:custGeom>
            <a:avLst/>
            <a:gdLst/>
            <a:ahLst/>
            <a:cxnLst/>
            <a:rect l="l" t="t" r="r" b="b"/>
            <a:pathLst>
              <a:path w="322579" h="7560309">
                <a:moveTo>
                  <a:pt x="97761" y="0"/>
                </a:moveTo>
                <a:lnTo>
                  <a:pt x="0" y="4031433"/>
                </a:lnTo>
                <a:lnTo>
                  <a:pt x="1956" y="4056642"/>
                </a:lnTo>
                <a:lnTo>
                  <a:pt x="8872" y="4080699"/>
                </a:lnTo>
                <a:lnTo>
                  <a:pt x="20457" y="4102885"/>
                </a:lnTo>
                <a:lnTo>
                  <a:pt x="36423" y="4122479"/>
                </a:lnTo>
                <a:lnTo>
                  <a:pt x="285876" y="4371932"/>
                </a:lnTo>
                <a:lnTo>
                  <a:pt x="301733" y="4391359"/>
                </a:lnTo>
                <a:lnTo>
                  <a:pt x="313282" y="4413339"/>
                </a:lnTo>
                <a:lnTo>
                  <a:pt x="320236" y="4437175"/>
                </a:lnTo>
                <a:lnTo>
                  <a:pt x="322313" y="4462166"/>
                </a:lnTo>
                <a:lnTo>
                  <a:pt x="267145" y="7560005"/>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4" name="object 4"/>
          <p:cNvSpPr/>
          <p:nvPr/>
        </p:nvSpPr>
        <p:spPr>
          <a:xfrm>
            <a:off x="8200852" y="0"/>
            <a:ext cx="13970" cy="7560309"/>
          </a:xfrm>
          <a:custGeom>
            <a:avLst/>
            <a:gdLst/>
            <a:ahLst/>
            <a:cxnLst/>
            <a:rect l="l" t="t" r="r" b="b"/>
            <a:pathLst>
              <a:path w="13970" h="7560309">
                <a:moveTo>
                  <a:pt x="0" y="7560005"/>
                </a:moveTo>
                <a:lnTo>
                  <a:pt x="13953" y="6239442"/>
                </a:lnTo>
                <a:lnTo>
                  <a:pt x="10549" y="0"/>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5" name="object 5"/>
          <p:cNvSpPr/>
          <p:nvPr/>
        </p:nvSpPr>
        <p:spPr>
          <a:xfrm>
            <a:off x="8812916" y="0"/>
            <a:ext cx="1879600" cy="1879600"/>
          </a:xfrm>
          <a:custGeom>
            <a:avLst/>
            <a:gdLst/>
            <a:ahLst/>
            <a:cxnLst/>
            <a:rect l="l" t="t" r="r" b="b"/>
            <a:pathLst>
              <a:path w="1879600" h="1879600">
                <a:moveTo>
                  <a:pt x="0" y="0"/>
                </a:moveTo>
                <a:lnTo>
                  <a:pt x="1879086" y="1879086"/>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nvGrpSpPr>
          <p:cNvPr id="6" name="object 6"/>
          <p:cNvGrpSpPr/>
          <p:nvPr/>
        </p:nvGrpSpPr>
        <p:grpSpPr>
          <a:xfrm>
            <a:off x="0" y="0"/>
            <a:ext cx="10692003" cy="7560004"/>
            <a:chOff x="0" y="0"/>
            <a:chExt cx="10692003" cy="7560004"/>
          </a:xfrm>
        </p:grpSpPr>
        <p:sp>
          <p:nvSpPr>
            <p:cNvPr id="7" name="object 7"/>
            <p:cNvSpPr/>
            <p:nvPr/>
          </p:nvSpPr>
          <p:spPr>
            <a:xfrm>
              <a:off x="4381360" y="0"/>
              <a:ext cx="266700" cy="2826385"/>
            </a:xfrm>
            <a:custGeom>
              <a:avLst/>
              <a:gdLst/>
              <a:ahLst/>
              <a:cxnLst/>
              <a:rect l="l" t="t" r="r" b="b"/>
              <a:pathLst>
                <a:path w="266700" h="2826385">
                  <a:moveTo>
                    <a:pt x="266077" y="0"/>
                  </a:moveTo>
                  <a:lnTo>
                    <a:pt x="0" y="0"/>
                  </a:lnTo>
                  <a:lnTo>
                    <a:pt x="0" y="2826004"/>
                  </a:lnTo>
                  <a:lnTo>
                    <a:pt x="266077" y="2826004"/>
                  </a:lnTo>
                  <a:lnTo>
                    <a:pt x="266077" y="0"/>
                  </a:lnTo>
                  <a:close/>
                </a:path>
              </a:pathLst>
            </a:custGeom>
            <a:solidFill>
              <a:srgbClr val="FFFFFF"/>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8" name="object 8"/>
            <p:cNvPicPr/>
            <p:nvPr/>
          </p:nvPicPr>
          <p:blipFill>
            <a:blip r:embed="rId2" cstate="print"/>
            <a:stretch>
              <a:fillRect/>
            </a:stretch>
          </p:blipFill>
          <p:spPr>
            <a:xfrm>
              <a:off x="0" y="12"/>
              <a:ext cx="10692003" cy="7559992"/>
            </a:xfrm>
            <a:prstGeom prst="rect">
              <a:avLst/>
            </a:prstGeom>
          </p:spPr>
        </p:pic>
      </p:grpSp>
      <p:sp>
        <p:nvSpPr>
          <p:cNvPr id="9" name="object 9"/>
          <p:cNvSpPr txBox="1">
            <a:spLocks noGrp="1"/>
          </p:cNvSpPr>
          <p:nvPr>
            <p:ph type="title" idx="4294967295"/>
          </p:nvPr>
        </p:nvSpPr>
        <p:spPr>
          <a:xfrm>
            <a:off x="5041900" y="374650"/>
            <a:ext cx="5195625" cy="997709"/>
          </a:xfrm>
          <a:prstGeom prst="rect">
            <a:avLst/>
          </a:prstGeom>
        </p:spPr>
        <p:txBody>
          <a:bodyPr vert="horz" wrap="square" lIns="0" tIns="12700" rIns="0" bIns="0" rtlCol="0">
            <a:spAutoFit/>
          </a:bodyPr>
          <a:lstStyle/>
          <a:p>
            <a:pPr marL="12700" rtl="1">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تطبيق واحد لإدارة جميع مهام مـشــروع الــواقــع الافــتـراضـي</a:t>
            </a:r>
            <a:endParaRPr lang="en-GB" sz="3200" dirty="0">
              <a:latin typeface="Bahij TheSansArabic Plain" panose="02040503050201020203" pitchFamily="18" charset="-78"/>
              <a:cs typeface="Bahij TheSansArabic Plain" panose="02040503050201020203" pitchFamily="18" charset="-78"/>
            </a:endParaRPr>
          </a:p>
        </p:txBody>
      </p:sp>
      <p:sp>
        <p:nvSpPr>
          <p:cNvPr id="11" name="object 11"/>
          <p:cNvSpPr txBox="1"/>
          <p:nvPr/>
        </p:nvSpPr>
        <p:spPr>
          <a:xfrm>
            <a:off x="528539" y="7186129"/>
            <a:ext cx="144145" cy="135935"/>
          </a:xfrm>
          <a:prstGeom prst="rect">
            <a:avLst/>
          </a:prstGeom>
        </p:spPr>
        <p:txBody>
          <a:bodyPr vert="horz" wrap="square" lIns="0" tIns="12700" rIns="0" bIns="0" rtlCol="0">
            <a:spAutoFit/>
          </a:bodyPr>
          <a:lstStyle/>
          <a:p>
            <a:pPr marL="12700" algn="r" rtl="1">
              <a:lnSpc>
                <a:spcPct val="100000"/>
              </a:lnSpc>
              <a:spcBef>
                <a:spcPts val="100"/>
              </a:spcBef>
            </a:pPr>
            <a:r>
              <a:rPr sz="800" dirty="0">
                <a:latin typeface="Bahij TheSansArabic Plain" panose="02040503050201020203" pitchFamily="18" charset="-78"/>
                <a:cs typeface="Bahij TheSansArabic Plain" panose="02040503050201020203" pitchFamily="18" charset="-78"/>
              </a:rPr>
              <a:t>28</a:t>
            </a:r>
            <a:endParaRPr sz="800">
              <a:latin typeface="Bahij TheSansArabic Plain" panose="02040503050201020203" pitchFamily="18" charset="-78"/>
              <a:cs typeface="Bahij TheSansArabic Plain" panose="02040503050201020203" pitchFamily="18" charset="-78"/>
            </a:endParaRPr>
          </a:p>
        </p:txBody>
      </p:sp>
      <p:grpSp>
        <p:nvGrpSpPr>
          <p:cNvPr id="12" name="object 12"/>
          <p:cNvGrpSpPr/>
          <p:nvPr/>
        </p:nvGrpSpPr>
        <p:grpSpPr>
          <a:xfrm flipH="1">
            <a:off x="5041898" y="1465459"/>
            <a:ext cx="5195625" cy="45719"/>
            <a:chOff x="468000" y="1463562"/>
            <a:chExt cx="5195625" cy="29209"/>
          </a:xfrm>
        </p:grpSpPr>
        <p:sp>
          <p:nvSpPr>
            <p:cNvPr id="13" name="object 13"/>
            <p:cNvSpPr/>
            <p:nvPr/>
          </p:nvSpPr>
          <p:spPr>
            <a:xfrm>
              <a:off x="468000" y="1463562"/>
              <a:ext cx="962660" cy="2920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4" name="object 14"/>
            <p:cNvSpPr/>
            <p:nvPr/>
          </p:nvSpPr>
          <p:spPr>
            <a:xfrm>
              <a:off x="1403410" y="1466687"/>
              <a:ext cx="4260215" cy="0"/>
            </a:xfrm>
            <a:custGeom>
              <a:avLst/>
              <a:gdLst/>
              <a:ahLst/>
              <a:cxnLst/>
              <a:rect l="l" t="t" r="r" b="b"/>
              <a:pathLst>
                <a:path w="4260215">
                  <a:moveTo>
                    <a:pt x="0" y="0"/>
                  </a:moveTo>
                  <a:lnTo>
                    <a:pt x="4260088"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
        <p:nvSpPr>
          <p:cNvPr id="15" name="object 15"/>
          <p:cNvSpPr txBox="1"/>
          <p:nvPr/>
        </p:nvSpPr>
        <p:spPr>
          <a:xfrm>
            <a:off x="455300" y="4026659"/>
            <a:ext cx="3489325" cy="1649169"/>
          </a:xfrm>
          <a:prstGeom prst="rect">
            <a:avLst/>
          </a:prstGeom>
        </p:spPr>
        <p:txBody>
          <a:bodyPr vert="horz" wrap="square" lIns="0" tIns="12700" rIns="0" bIns="0" rtlCol="0">
            <a:spAutoFit/>
          </a:bodyPr>
          <a:lstStyle/>
          <a:p>
            <a:pPr marL="12700" algn="r" rtl="1">
              <a:lnSpc>
                <a:spcPct val="100000"/>
              </a:lnSpc>
              <a:spcBef>
                <a:spcPts val="100"/>
              </a:spcBef>
            </a:pPr>
            <a:r>
              <a:rPr lang="ar-EG" dirty="0">
                <a:solidFill>
                  <a:srgbClr val="242424"/>
                </a:solidFill>
                <a:latin typeface="Bahij TheSansArabic Plain" panose="02040503050201020203" pitchFamily="18" charset="-78"/>
                <a:cs typeface="Bahij TheSansArabic Plain" panose="02040503050201020203" pitchFamily="18" charset="-78"/>
              </a:rPr>
              <a:t>الإحصائيات الشخصية</a:t>
            </a:r>
          </a:p>
          <a:p>
            <a:pPr marL="12700" algn="r" rtl="1">
              <a:lnSpc>
                <a:spcPts val="21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التطبيق يعرض إحصاءات مفصلة عن الفريق وكل من اللاعبين، مما يتيح لك إبراز إنجازات كل لاعب بشكل منفصل لتحفيز اللاعبين على العودة للعبة من أجل تجاوز أعلى الدرجات التي كانوا قد حققوها</a:t>
            </a:r>
            <a:endParaRPr sz="1400" dirty="0">
              <a:solidFill>
                <a:srgbClr val="242424"/>
              </a:solidFill>
              <a:latin typeface="Bahij TheSansArabic Plain" panose="02040503050201020203" pitchFamily="18" charset="-78"/>
              <a:cs typeface="Bahij TheSansArabic Plain" panose="02040503050201020203" pitchFamily="18" charset="-78"/>
            </a:endParaRPr>
          </a:p>
        </p:txBody>
      </p:sp>
      <p:sp>
        <p:nvSpPr>
          <p:cNvPr id="16" name="object 16"/>
          <p:cNvSpPr txBox="1"/>
          <p:nvPr/>
        </p:nvSpPr>
        <p:spPr>
          <a:xfrm>
            <a:off x="455300" y="2172662"/>
            <a:ext cx="3115945" cy="1649169"/>
          </a:xfrm>
          <a:prstGeom prst="rect">
            <a:avLst/>
          </a:prstGeom>
        </p:spPr>
        <p:txBody>
          <a:bodyPr vert="horz" wrap="square" lIns="0" tIns="12700" rIns="0" bIns="0" rtlCol="0">
            <a:spAutoFit/>
          </a:bodyPr>
          <a:lstStyle/>
          <a:p>
            <a:pPr marL="12700" algn="r" rtl="1">
              <a:lnSpc>
                <a:spcPct val="100000"/>
              </a:lnSpc>
              <a:spcBef>
                <a:spcPts val="100"/>
              </a:spcBef>
            </a:pPr>
            <a:r>
              <a:rPr lang="ar-EG" dirty="0">
                <a:solidFill>
                  <a:srgbClr val="242424"/>
                </a:solidFill>
                <a:latin typeface="Bahij TheSansArabic Plain" panose="02040503050201020203" pitchFamily="18" charset="-78"/>
                <a:cs typeface="Bahij TheSansArabic Plain" panose="02040503050201020203" pitchFamily="18" charset="-78"/>
              </a:rPr>
              <a:t>إدارة سهلة للعبة</a:t>
            </a:r>
          </a:p>
          <a:p>
            <a:pPr marL="12700" algn="r" rtl="1">
              <a:lnSpc>
                <a:spcPts val="21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تطبيق عملي وبسيط يعمل على أتمتة عملية إعداد السيناريوهات وتشغيلها. عملية تغيير السيناريوهات تستغرق 30 ثانية فقط، كما أن الأمر لا يتطلب غير وجود مدرب واحد فقط لتشغيل الفعالية.</a:t>
            </a:r>
            <a:endParaRPr sz="1400" dirty="0">
              <a:latin typeface="Bahij TheSansArabic Plain" panose="02040503050201020203" pitchFamily="18" charset="-78"/>
              <a:cs typeface="Bahij TheSansArabic Plain" panose="02040503050201020203" pitchFamily="18" charset="-7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66"/>
          <p:cNvSpPr txBox="1">
            <a:spLocks noGrp="1"/>
          </p:cNvSpPr>
          <p:nvPr>
            <p:ph type="title" idx="4294967295"/>
          </p:nvPr>
        </p:nvSpPr>
        <p:spPr>
          <a:xfrm>
            <a:off x="4767262" y="377825"/>
            <a:ext cx="5380038" cy="514350"/>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أحجام مواقع اللعبة</a:t>
            </a:r>
            <a:endParaRPr sz="3200" dirty="0">
              <a:latin typeface="Bahij TheSansArabic Plain" panose="02040503050201020203" pitchFamily="18" charset="-78"/>
              <a:cs typeface="Bahij TheSansArabic Plain" panose="02040503050201020203" pitchFamily="18" charset="-78"/>
            </a:endParaRPr>
          </a:p>
        </p:txBody>
      </p:sp>
      <p:sp>
        <p:nvSpPr>
          <p:cNvPr id="13" name="object 13"/>
          <p:cNvSpPr txBox="1"/>
          <p:nvPr/>
        </p:nvSpPr>
        <p:spPr>
          <a:xfrm flipH="1">
            <a:off x="3795224" y="4496036"/>
            <a:ext cx="6329680" cy="491160"/>
          </a:xfrm>
          <a:prstGeom prst="rect">
            <a:avLst/>
          </a:prstGeom>
        </p:spPr>
        <p:txBody>
          <a:bodyPr vert="horz" wrap="square" lIns="0" tIns="12700" rIns="0" bIns="0" rtlCol="0">
            <a:spAutoFit/>
          </a:bodyPr>
          <a:lstStyle/>
          <a:p>
            <a:pPr marL="12700" marR="5080" algn="r" rtl="1">
              <a:lnSpc>
                <a:spcPct val="1111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يمكن لمتخصصينا تهيئة الخريطة لتناسب المساحة والأبعاد والأعمدة الموجودة وكذلك الميزات الأخرى لمباني موقعك مقابل رسوم إضافية.</a:t>
            </a:r>
            <a:endParaRPr sz="1200" dirty="0">
              <a:latin typeface="Bahij TheSansArabic Plain" panose="02040503050201020203" pitchFamily="18" charset="-78"/>
              <a:cs typeface="Bahij TheSansArabic Plain" panose="02040503050201020203" pitchFamily="18" charset="-78"/>
            </a:endParaRPr>
          </a:p>
        </p:txBody>
      </p:sp>
      <p:sp>
        <p:nvSpPr>
          <p:cNvPr id="64" name="object 64"/>
          <p:cNvSpPr txBox="1"/>
          <p:nvPr/>
        </p:nvSpPr>
        <p:spPr>
          <a:xfrm flipH="1">
            <a:off x="10295120" y="7190630"/>
            <a:ext cx="141605" cy="135935"/>
          </a:xfrm>
          <a:prstGeom prst="rect">
            <a:avLst/>
          </a:prstGeom>
        </p:spPr>
        <p:txBody>
          <a:bodyPr vert="horz" wrap="square" lIns="0" tIns="12700" rIns="0" bIns="0" rtlCol="0">
            <a:spAutoFit/>
          </a:bodyPr>
          <a:lstStyle/>
          <a:p>
            <a:pPr marL="12700" algn="r" rtl="1">
              <a:lnSpc>
                <a:spcPct val="100000"/>
              </a:lnSpc>
              <a:spcBef>
                <a:spcPts val="100"/>
              </a:spcBef>
            </a:pPr>
            <a:r>
              <a:rPr sz="800" dirty="0">
                <a:latin typeface="Bahij TheSansArabic Plain" panose="02040503050201020203" pitchFamily="18" charset="-78"/>
                <a:cs typeface="Bahij TheSansArabic Plain" panose="02040503050201020203" pitchFamily="18" charset="-78"/>
              </a:rPr>
              <a:t>35</a:t>
            </a:r>
          </a:p>
        </p:txBody>
      </p:sp>
      <p:sp>
        <p:nvSpPr>
          <p:cNvPr id="65" name="object 65"/>
          <p:cNvSpPr txBox="1"/>
          <p:nvPr/>
        </p:nvSpPr>
        <p:spPr>
          <a:xfrm flipH="1">
            <a:off x="2984500" y="1193905"/>
            <a:ext cx="7251604" cy="228268"/>
          </a:xfrm>
          <a:prstGeom prst="rect">
            <a:avLst/>
          </a:prstGeom>
        </p:spPr>
        <p:txBody>
          <a:bodyPr vert="horz" wrap="square" lIns="0" tIns="12700" rIns="0" bIns="0" rtlCol="0">
            <a:spAutoFit/>
          </a:bodyPr>
          <a:lstStyle/>
          <a:p>
            <a:pPr marL="12700" algn="r" rtl="1">
              <a:lnSpc>
                <a:spcPct val="1000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بناءً على حجم المبانى الخاصة بموقعك، يمكنك اختيار المناسب لك من أحجام الخرائط الثلاثة التالية:</a:t>
            </a:r>
            <a:endParaRPr sz="1200" dirty="0">
              <a:latin typeface="Bahij TheSansArabic Plain" panose="02040503050201020203" pitchFamily="18" charset="-78"/>
              <a:cs typeface="Bahij TheSansArabic Plain" panose="02040503050201020203" pitchFamily="18" charset="-78"/>
            </a:endParaRPr>
          </a:p>
        </p:txBody>
      </p:sp>
      <p:pic>
        <p:nvPicPr>
          <p:cNvPr id="67" name="object 67"/>
          <p:cNvPicPr/>
          <p:nvPr/>
        </p:nvPicPr>
        <p:blipFill>
          <a:blip r:embed="rId2" cstate="print"/>
          <a:stretch>
            <a:fillRect/>
          </a:stretch>
        </p:blipFill>
        <p:spPr>
          <a:xfrm flipH="1">
            <a:off x="0" y="5243803"/>
            <a:ext cx="10692003" cy="2316201"/>
          </a:xfrm>
          <a:prstGeom prst="rect">
            <a:avLst/>
          </a:prstGeom>
        </p:spPr>
      </p:pic>
      <p:sp>
        <p:nvSpPr>
          <p:cNvPr id="68" name="object 68"/>
          <p:cNvSpPr/>
          <p:nvPr/>
        </p:nvSpPr>
        <p:spPr>
          <a:xfrm flipH="1">
            <a:off x="3472175" y="4434292"/>
            <a:ext cx="6760845" cy="592455"/>
          </a:xfrm>
          <a:custGeom>
            <a:avLst/>
            <a:gdLst/>
            <a:ahLst/>
            <a:cxnLst/>
            <a:rect l="l" t="t" r="r" b="b"/>
            <a:pathLst>
              <a:path w="6760845" h="592454">
                <a:moveTo>
                  <a:pt x="7607" y="0"/>
                </a:moveTo>
                <a:lnTo>
                  <a:pt x="0" y="592213"/>
                </a:lnTo>
                <a:lnTo>
                  <a:pt x="6752615" y="592213"/>
                </a:lnTo>
                <a:lnTo>
                  <a:pt x="6760222" y="144018"/>
                </a:lnTo>
                <a:lnTo>
                  <a:pt x="6638531" y="0"/>
                </a:lnTo>
                <a:lnTo>
                  <a:pt x="7607" y="0"/>
                </a:lnTo>
              </a:path>
            </a:pathLst>
          </a:custGeom>
          <a:ln w="12699">
            <a:solidFill>
              <a:srgbClr val="000000"/>
            </a:solidFill>
          </a:ln>
        </p:spPr>
        <p:txBody>
          <a:bodyPr wrap="square" lIns="0" tIns="0" rIns="0" bIns="0" rtlCol="0"/>
          <a:lstStyle/>
          <a:p>
            <a:pPr algn="r" rtl="1"/>
            <a:endParaRPr dirty="0">
              <a:latin typeface="Bahij TheSansArabic Plain" panose="02040503050201020203" pitchFamily="18" charset="-78"/>
            </a:endParaRPr>
          </a:p>
        </p:txBody>
      </p:sp>
      <p:grpSp>
        <p:nvGrpSpPr>
          <p:cNvPr id="69" name="object 69"/>
          <p:cNvGrpSpPr/>
          <p:nvPr/>
        </p:nvGrpSpPr>
        <p:grpSpPr>
          <a:xfrm flipH="1">
            <a:off x="5663378" y="1044705"/>
            <a:ext cx="4560625" cy="45719"/>
            <a:chOff x="468000" y="1044705"/>
            <a:chExt cx="4560625" cy="45719"/>
          </a:xfrm>
        </p:grpSpPr>
        <p:sp>
          <p:nvSpPr>
            <p:cNvPr id="70" name="object 70"/>
            <p:cNvSpPr/>
            <p:nvPr/>
          </p:nvSpPr>
          <p:spPr>
            <a:xfrm>
              <a:off x="468000" y="1044705"/>
              <a:ext cx="962660" cy="4571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71" name="object 71"/>
            <p:cNvSpPr/>
            <p:nvPr/>
          </p:nvSpPr>
          <p:spPr>
            <a:xfrm>
              <a:off x="1403410" y="1051184"/>
              <a:ext cx="3625215" cy="0"/>
            </a:xfrm>
            <a:custGeom>
              <a:avLst/>
              <a:gdLst/>
              <a:ahLst/>
              <a:cxnLst/>
              <a:rect l="l" t="t" r="r" b="b"/>
              <a:pathLst>
                <a:path w="3625215">
                  <a:moveTo>
                    <a:pt x="0" y="0"/>
                  </a:moveTo>
                  <a:lnTo>
                    <a:pt x="3625088" y="0"/>
                  </a:lnTo>
                </a:path>
              </a:pathLst>
            </a:custGeom>
            <a:ln w="12700">
              <a:solidFill>
                <a:srgbClr val="D22E2E"/>
              </a:solidFill>
            </a:ln>
          </p:spPr>
          <p:txBody>
            <a:bodyPr wrap="square" lIns="0" tIns="0" rIns="0" bIns="0" rtlCol="0"/>
            <a:lstStyle/>
            <a:p>
              <a:pPr algn="r" rtl="1"/>
              <a:endParaRPr dirty="0">
                <a:latin typeface="Bahij TheSansArabic Plain" panose="02040503050201020203" pitchFamily="18" charset="-78"/>
              </a:endParaRPr>
            </a:p>
          </p:txBody>
        </p:sp>
      </p:grpSp>
      <p:sp>
        <p:nvSpPr>
          <p:cNvPr id="72" name="object 72"/>
          <p:cNvSpPr txBox="1"/>
          <p:nvPr/>
        </p:nvSpPr>
        <p:spPr>
          <a:xfrm flipH="1">
            <a:off x="518819" y="7186129"/>
            <a:ext cx="141605" cy="135935"/>
          </a:xfrm>
          <a:prstGeom prst="rect">
            <a:avLst/>
          </a:prstGeom>
        </p:spPr>
        <p:txBody>
          <a:bodyPr vert="horz" wrap="square" lIns="0" tIns="12700" rIns="0" bIns="0" rtlCol="0">
            <a:spAutoFit/>
          </a:bodyPr>
          <a:lstStyle/>
          <a:p>
            <a:pPr marL="12700" algn="r" rtl="1">
              <a:lnSpc>
                <a:spcPct val="100000"/>
              </a:lnSpc>
              <a:spcBef>
                <a:spcPts val="100"/>
              </a:spcBef>
            </a:pPr>
            <a:r>
              <a:rPr sz="800" dirty="0">
                <a:solidFill>
                  <a:srgbClr val="FFFFFF"/>
                </a:solidFill>
                <a:latin typeface="Bahij TheSansArabic Plain" panose="02040503050201020203" pitchFamily="18" charset="-78"/>
                <a:cs typeface="Bahij TheSansArabic Plain" panose="02040503050201020203" pitchFamily="18" charset="-78"/>
              </a:rPr>
              <a:t>35</a:t>
            </a:r>
            <a:endParaRPr sz="800" dirty="0">
              <a:latin typeface="Bahij TheSansArabic Plain" panose="02040503050201020203" pitchFamily="18" charset="-78"/>
              <a:cs typeface="Bahij TheSansArabic Plain" panose="02040503050201020203" pitchFamily="18" charset="-78"/>
            </a:endParaRPr>
          </a:p>
        </p:txBody>
      </p:sp>
      <p:grpSp>
        <p:nvGrpSpPr>
          <p:cNvPr id="80" name="Group 79">
            <a:extLst>
              <a:ext uri="{FF2B5EF4-FFF2-40B4-BE49-F238E27FC236}">
                <a16:creationId xmlns:a16="http://schemas.microsoft.com/office/drawing/2014/main" id="{54FB98FB-8DE5-4436-AE68-E2B21788B7A4}"/>
              </a:ext>
            </a:extLst>
          </p:cNvPr>
          <p:cNvGrpSpPr/>
          <p:nvPr/>
        </p:nvGrpSpPr>
        <p:grpSpPr>
          <a:xfrm flipH="1">
            <a:off x="385454" y="1877275"/>
            <a:ext cx="9842043" cy="2185282"/>
            <a:chOff x="385454" y="1877275"/>
            <a:chExt cx="9842043" cy="2185282"/>
          </a:xfrm>
        </p:grpSpPr>
        <p:sp>
          <p:nvSpPr>
            <p:cNvPr id="2" name="object 2"/>
            <p:cNvSpPr/>
            <p:nvPr/>
          </p:nvSpPr>
          <p:spPr>
            <a:xfrm flipH="1">
              <a:off x="1476227" y="1877275"/>
              <a:ext cx="1093470" cy="417830"/>
            </a:xfrm>
            <a:custGeom>
              <a:avLst/>
              <a:gdLst/>
              <a:ahLst/>
              <a:cxnLst/>
              <a:rect l="l" t="t" r="r" b="b"/>
              <a:pathLst>
                <a:path w="1093470" h="417830">
                  <a:moveTo>
                    <a:pt x="966393" y="0"/>
                  </a:moveTo>
                  <a:lnTo>
                    <a:pt x="0" y="0"/>
                  </a:lnTo>
                  <a:lnTo>
                    <a:pt x="0" y="417614"/>
                  </a:lnTo>
                  <a:lnTo>
                    <a:pt x="1093393" y="417614"/>
                  </a:lnTo>
                  <a:lnTo>
                    <a:pt x="1093393" y="127000"/>
                  </a:lnTo>
                  <a:lnTo>
                    <a:pt x="966393" y="0"/>
                  </a:lnTo>
                  <a:close/>
                </a:path>
              </a:pathLst>
            </a:custGeom>
            <a:solidFill>
              <a:srgbClr val="D12E2E"/>
            </a:solidFill>
          </p:spPr>
          <p:txBody>
            <a:bodyPr wrap="square" lIns="0" tIns="0" rIns="0" bIns="0" rtlCol="0"/>
            <a:lstStyle/>
            <a:p>
              <a:pPr algn="r" rtl="1"/>
              <a:endParaRPr dirty="0">
                <a:latin typeface="Bahij TheSansArabic Plain" panose="02040503050201020203" pitchFamily="18" charset="-78"/>
              </a:endParaRPr>
            </a:p>
          </p:txBody>
        </p:sp>
        <p:sp>
          <p:nvSpPr>
            <p:cNvPr id="3" name="object 3"/>
            <p:cNvSpPr/>
            <p:nvPr/>
          </p:nvSpPr>
          <p:spPr>
            <a:xfrm flipH="1">
              <a:off x="5371107" y="1880971"/>
              <a:ext cx="1121410" cy="417830"/>
            </a:xfrm>
            <a:custGeom>
              <a:avLst/>
              <a:gdLst/>
              <a:ahLst/>
              <a:cxnLst/>
              <a:rect l="l" t="t" r="r" b="b"/>
              <a:pathLst>
                <a:path w="1121410" h="417830">
                  <a:moveTo>
                    <a:pt x="990892" y="0"/>
                  </a:moveTo>
                  <a:lnTo>
                    <a:pt x="0" y="0"/>
                  </a:lnTo>
                  <a:lnTo>
                    <a:pt x="0" y="417614"/>
                  </a:lnTo>
                  <a:lnTo>
                    <a:pt x="1121117" y="417614"/>
                  </a:lnTo>
                  <a:lnTo>
                    <a:pt x="1121117" y="127000"/>
                  </a:lnTo>
                  <a:lnTo>
                    <a:pt x="990892" y="0"/>
                  </a:lnTo>
                  <a:close/>
                </a:path>
              </a:pathLst>
            </a:custGeom>
            <a:solidFill>
              <a:srgbClr val="D12E2E"/>
            </a:solidFill>
          </p:spPr>
          <p:txBody>
            <a:bodyPr wrap="square" lIns="0" tIns="0" rIns="0" bIns="0" rtlCol="0"/>
            <a:lstStyle/>
            <a:p>
              <a:pPr algn="r" rtl="1"/>
              <a:endParaRPr dirty="0">
                <a:latin typeface="Bahij TheSansArabic Plain" panose="02040503050201020203" pitchFamily="18" charset="-78"/>
              </a:endParaRPr>
            </a:p>
          </p:txBody>
        </p:sp>
        <p:grpSp>
          <p:nvGrpSpPr>
            <p:cNvPr id="4" name="object 4"/>
            <p:cNvGrpSpPr/>
            <p:nvPr/>
          </p:nvGrpSpPr>
          <p:grpSpPr>
            <a:xfrm flipH="1">
              <a:off x="8012617" y="1880971"/>
              <a:ext cx="2214880" cy="417830"/>
              <a:chOff x="464506" y="1880971"/>
              <a:chExt cx="2214880" cy="417830"/>
            </a:xfrm>
          </p:grpSpPr>
          <p:sp>
            <p:nvSpPr>
              <p:cNvPr id="5" name="object 5"/>
              <p:cNvSpPr/>
              <p:nvPr/>
            </p:nvSpPr>
            <p:spPr>
              <a:xfrm>
                <a:off x="464506" y="1880971"/>
                <a:ext cx="1093470" cy="417830"/>
              </a:xfrm>
              <a:custGeom>
                <a:avLst/>
                <a:gdLst/>
                <a:ahLst/>
                <a:cxnLst/>
                <a:rect l="l" t="t" r="r" b="b"/>
                <a:pathLst>
                  <a:path w="1093470" h="417830">
                    <a:moveTo>
                      <a:pt x="966393" y="0"/>
                    </a:moveTo>
                    <a:lnTo>
                      <a:pt x="0" y="0"/>
                    </a:lnTo>
                    <a:lnTo>
                      <a:pt x="0" y="417614"/>
                    </a:lnTo>
                    <a:lnTo>
                      <a:pt x="1093393" y="417614"/>
                    </a:lnTo>
                    <a:lnTo>
                      <a:pt x="1093393" y="127000"/>
                    </a:lnTo>
                    <a:lnTo>
                      <a:pt x="966393" y="0"/>
                    </a:lnTo>
                    <a:close/>
                  </a:path>
                </a:pathLst>
              </a:custGeom>
              <a:solidFill>
                <a:srgbClr val="D12E2E"/>
              </a:solidFill>
            </p:spPr>
            <p:txBody>
              <a:bodyPr wrap="square" lIns="0" tIns="0" rIns="0" bIns="0" rtlCol="0"/>
              <a:lstStyle/>
              <a:p>
                <a:pPr algn="r" rtl="1"/>
                <a:endParaRPr dirty="0">
                  <a:latin typeface="Bahij TheSansArabic Plain" panose="02040503050201020203" pitchFamily="18" charset="-78"/>
                </a:endParaRPr>
              </a:p>
            </p:txBody>
          </p:sp>
          <p:sp>
            <p:nvSpPr>
              <p:cNvPr id="6" name="object 6"/>
              <p:cNvSpPr/>
              <p:nvPr/>
            </p:nvSpPr>
            <p:spPr>
              <a:xfrm>
                <a:off x="1409000" y="1887321"/>
                <a:ext cx="1263650" cy="405130"/>
              </a:xfrm>
              <a:custGeom>
                <a:avLst/>
                <a:gdLst/>
                <a:ahLst/>
                <a:cxnLst/>
                <a:rect l="l" t="t" r="r" b="b"/>
                <a:pathLst>
                  <a:path w="1263650" h="405130">
                    <a:moveTo>
                      <a:pt x="0" y="0"/>
                    </a:moveTo>
                    <a:lnTo>
                      <a:pt x="1118400" y="0"/>
                    </a:lnTo>
                    <a:lnTo>
                      <a:pt x="1263650" y="123151"/>
                    </a:lnTo>
                    <a:lnTo>
                      <a:pt x="1263650" y="380479"/>
                    </a:lnTo>
                    <a:lnTo>
                      <a:pt x="1263650" y="404914"/>
                    </a:lnTo>
                    <a:lnTo>
                      <a:pt x="13157" y="404914"/>
                    </a:lnTo>
                    <a:lnTo>
                      <a:pt x="13157" y="0"/>
                    </a:lnTo>
                  </a:path>
                </a:pathLst>
              </a:custGeom>
              <a:ln w="12699">
                <a:solidFill>
                  <a:srgbClr val="D12E2E"/>
                </a:solidFill>
              </a:ln>
            </p:spPr>
            <p:txBody>
              <a:bodyPr wrap="square" lIns="0" tIns="0" rIns="0" bIns="0" rtlCol="0"/>
              <a:lstStyle/>
              <a:p>
                <a:pPr algn="r" rtl="1"/>
                <a:endParaRPr dirty="0">
                  <a:latin typeface="Bahij TheSansArabic Plain" panose="02040503050201020203" pitchFamily="18" charset="-78"/>
                </a:endParaRPr>
              </a:p>
            </p:txBody>
          </p:sp>
        </p:grpSp>
        <p:sp>
          <p:nvSpPr>
            <p:cNvPr id="7" name="object 7"/>
            <p:cNvSpPr/>
            <p:nvPr/>
          </p:nvSpPr>
          <p:spPr>
            <a:xfrm flipH="1">
              <a:off x="4277956" y="1887321"/>
              <a:ext cx="1263650" cy="405130"/>
            </a:xfrm>
            <a:custGeom>
              <a:avLst/>
              <a:gdLst/>
              <a:ahLst/>
              <a:cxnLst/>
              <a:rect l="l" t="t" r="r" b="b"/>
              <a:pathLst>
                <a:path w="1263650" h="405130">
                  <a:moveTo>
                    <a:pt x="0" y="0"/>
                  </a:moveTo>
                  <a:lnTo>
                    <a:pt x="1118400" y="0"/>
                  </a:lnTo>
                  <a:lnTo>
                    <a:pt x="1263650" y="123151"/>
                  </a:lnTo>
                  <a:lnTo>
                    <a:pt x="1263650" y="380479"/>
                  </a:lnTo>
                  <a:lnTo>
                    <a:pt x="1263650" y="404914"/>
                  </a:lnTo>
                  <a:lnTo>
                    <a:pt x="13157" y="404914"/>
                  </a:lnTo>
                  <a:lnTo>
                    <a:pt x="13157" y="0"/>
                  </a:lnTo>
                </a:path>
              </a:pathLst>
            </a:custGeom>
            <a:ln w="12699">
              <a:solidFill>
                <a:srgbClr val="D12E2E"/>
              </a:solidFill>
            </a:ln>
          </p:spPr>
          <p:txBody>
            <a:bodyPr wrap="square" lIns="0" tIns="0" rIns="0" bIns="0" rtlCol="0"/>
            <a:lstStyle/>
            <a:p>
              <a:pPr algn="r" rtl="1"/>
              <a:endParaRPr dirty="0">
                <a:latin typeface="Bahij TheSansArabic Plain" panose="02040503050201020203" pitchFamily="18" charset="-78"/>
              </a:endParaRPr>
            </a:p>
          </p:txBody>
        </p:sp>
        <p:sp>
          <p:nvSpPr>
            <p:cNvPr id="8" name="object 8"/>
            <p:cNvSpPr/>
            <p:nvPr/>
          </p:nvSpPr>
          <p:spPr>
            <a:xfrm flipH="1">
              <a:off x="385454" y="1883651"/>
              <a:ext cx="1263650" cy="405130"/>
            </a:xfrm>
            <a:custGeom>
              <a:avLst/>
              <a:gdLst/>
              <a:ahLst/>
              <a:cxnLst/>
              <a:rect l="l" t="t" r="r" b="b"/>
              <a:pathLst>
                <a:path w="1263650" h="405130">
                  <a:moveTo>
                    <a:pt x="0" y="0"/>
                  </a:moveTo>
                  <a:lnTo>
                    <a:pt x="1118400" y="0"/>
                  </a:lnTo>
                  <a:lnTo>
                    <a:pt x="1263650" y="123126"/>
                  </a:lnTo>
                  <a:lnTo>
                    <a:pt x="1263650" y="380453"/>
                  </a:lnTo>
                  <a:lnTo>
                    <a:pt x="1263650" y="404914"/>
                  </a:lnTo>
                  <a:lnTo>
                    <a:pt x="13157" y="404914"/>
                  </a:lnTo>
                  <a:lnTo>
                    <a:pt x="13157" y="0"/>
                  </a:lnTo>
                </a:path>
              </a:pathLst>
            </a:custGeom>
            <a:ln w="12699">
              <a:solidFill>
                <a:srgbClr val="D12E2E"/>
              </a:solidFill>
            </a:ln>
          </p:spPr>
          <p:txBody>
            <a:bodyPr wrap="square" lIns="0" tIns="0" rIns="0" bIns="0" rtlCol="0"/>
            <a:lstStyle/>
            <a:p>
              <a:pPr algn="r" rtl="1"/>
              <a:endParaRPr dirty="0">
                <a:latin typeface="Bahij TheSansArabic Plain" panose="02040503050201020203" pitchFamily="18" charset="-78"/>
              </a:endParaRPr>
            </a:p>
          </p:txBody>
        </p:sp>
        <p:sp>
          <p:nvSpPr>
            <p:cNvPr id="9" name="object 9"/>
            <p:cNvSpPr txBox="1"/>
            <p:nvPr/>
          </p:nvSpPr>
          <p:spPr>
            <a:xfrm flipH="1">
              <a:off x="1619374" y="1974363"/>
              <a:ext cx="798830" cy="228268"/>
            </a:xfrm>
            <a:prstGeom prst="rect">
              <a:avLst/>
            </a:prstGeom>
          </p:spPr>
          <p:txBody>
            <a:bodyPr vert="horz" wrap="square" lIns="0" tIns="12700" rIns="0" bIns="0" rtlCol="0">
              <a:spAutoFit/>
            </a:bodyPr>
            <a:lstStyle/>
            <a:p>
              <a:pPr marL="12700" algn="r" rtl="1">
                <a:lnSpc>
                  <a:spcPct val="100000"/>
                </a:lnSpc>
                <a:spcBef>
                  <a:spcPts val="100"/>
                </a:spcBef>
              </a:pPr>
              <a:r>
                <a:rPr lang="ar-EG" sz="1400" b="1" dirty="0">
                  <a:solidFill>
                    <a:srgbClr val="FFFFFF"/>
                  </a:solidFill>
                  <a:latin typeface="Bahij TheSansArabic Plain" panose="02040503050201020203" pitchFamily="18" charset="-78"/>
                  <a:cs typeface="Bahij TheSansArabic Plain" panose="02040503050201020203" pitchFamily="18" charset="-78"/>
                </a:rPr>
                <a:t>8 م × </a:t>
              </a:r>
              <a:r>
                <a:rPr lang="az-Cyrl-AZ" sz="1400" b="1" dirty="0">
                  <a:solidFill>
                    <a:srgbClr val="FFFFFF"/>
                  </a:solidFill>
                  <a:latin typeface="Bahij TheSansArabic Plain" panose="02040503050201020203" pitchFamily="18" charset="-78"/>
                  <a:cs typeface="Bahij TheSansArabic Plain" panose="02040503050201020203" pitchFamily="18" charset="-78"/>
                </a:rPr>
                <a:t>12 </a:t>
              </a:r>
              <a:r>
                <a:rPr lang="ar-EG" sz="1400" b="1" dirty="0">
                  <a:solidFill>
                    <a:srgbClr val="FFFFFF"/>
                  </a:solidFill>
                  <a:latin typeface="Bahij TheSansArabic Plain" panose="02040503050201020203" pitchFamily="18" charset="-78"/>
                  <a:cs typeface="Bahij TheSansArabic Plain" panose="02040503050201020203" pitchFamily="18" charset="-78"/>
                </a:rPr>
                <a:t>م</a:t>
              </a:r>
              <a:endParaRPr sz="1200" dirty="0">
                <a:latin typeface="Bahij TheSansArabic Plain" panose="02040503050201020203" pitchFamily="18" charset="-78"/>
                <a:cs typeface="Bahij TheSansArabic Plain" panose="02040503050201020203" pitchFamily="18" charset="-78"/>
              </a:endParaRPr>
            </a:p>
          </p:txBody>
        </p:sp>
        <p:sp>
          <p:nvSpPr>
            <p:cNvPr id="10" name="object 10"/>
            <p:cNvSpPr txBox="1"/>
            <p:nvPr/>
          </p:nvSpPr>
          <p:spPr>
            <a:xfrm flipH="1">
              <a:off x="5371107" y="1977995"/>
              <a:ext cx="1121410" cy="228268"/>
            </a:xfrm>
            <a:prstGeom prst="rect">
              <a:avLst/>
            </a:prstGeom>
          </p:spPr>
          <p:txBody>
            <a:bodyPr vert="horz" wrap="square" lIns="0" tIns="12700" rIns="0" bIns="0" rtlCol="0">
              <a:spAutoFit/>
            </a:bodyPr>
            <a:lstStyle/>
            <a:p>
              <a:pPr marL="12700" algn="ctr" rtl="1">
                <a:lnSpc>
                  <a:spcPct val="100000"/>
                </a:lnSpc>
                <a:spcBef>
                  <a:spcPts val="100"/>
                </a:spcBef>
              </a:pPr>
              <a:r>
                <a:rPr lang="ar-EG" sz="1400" b="1" dirty="0">
                  <a:solidFill>
                    <a:srgbClr val="FFFFFF"/>
                  </a:solidFill>
                  <a:latin typeface="Bahij TheSansArabic Plain" panose="02040503050201020203" pitchFamily="18" charset="-78"/>
                  <a:cs typeface="Bahij TheSansArabic Plain" panose="02040503050201020203" pitchFamily="18" charset="-78"/>
                </a:rPr>
                <a:t>8 م × 16 م</a:t>
              </a:r>
              <a:endParaRPr sz="1200" dirty="0">
                <a:latin typeface="Bahij TheSansArabic Plain" panose="02040503050201020203" pitchFamily="18" charset="-78"/>
                <a:cs typeface="Bahij TheSansArabic Plain" panose="02040503050201020203" pitchFamily="18" charset="-78"/>
              </a:endParaRPr>
            </a:p>
          </p:txBody>
        </p:sp>
        <p:sp>
          <p:nvSpPr>
            <p:cNvPr id="11" name="object 11"/>
            <p:cNvSpPr txBox="1"/>
            <p:nvPr/>
          </p:nvSpPr>
          <p:spPr>
            <a:xfrm flipH="1">
              <a:off x="9252175" y="1986936"/>
              <a:ext cx="895350" cy="228268"/>
            </a:xfrm>
            <a:prstGeom prst="rect">
              <a:avLst/>
            </a:prstGeom>
          </p:spPr>
          <p:txBody>
            <a:bodyPr vert="horz" wrap="square" lIns="0" tIns="12700" rIns="0" bIns="0" rtlCol="0">
              <a:spAutoFit/>
            </a:bodyPr>
            <a:lstStyle/>
            <a:p>
              <a:pPr marL="12700" algn="r" rtl="1">
                <a:lnSpc>
                  <a:spcPct val="100000"/>
                </a:lnSpc>
                <a:spcBef>
                  <a:spcPts val="100"/>
                </a:spcBef>
              </a:pPr>
              <a:r>
                <a:rPr lang="ar-EG" sz="1400" b="1" dirty="0">
                  <a:solidFill>
                    <a:srgbClr val="FFFFFF"/>
                  </a:solidFill>
                  <a:latin typeface="Bahij TheSansArabic Plain" panose="02040503050201020203" pitchFamily="18" charset="-78"/>
                  <a:cs typeface="Bahij TheSansArabic Plain" panose="02040503050201020203" pitchFamily="18" charset="-78"/>
                </a:rPr>
                <a:t>12 م × 16 م</a:t>
              </a:r>
              <a:endParaRPr sz="1100" dirty="0">
                <a:latin typeface="Bahij TheSansArabic Plain" panose="02040503050201020203" pitchFamily="18" charset="-78"/>
                <a:cs typeface="Bahij TheSansArabic Plain" panose="02040503050201020203" pitchFamily="18" charset="-78"/>
              </a:endParaRPr>
            </a:p>
          </p:txBody>
        </p:sp>
        <p:sp>
          <p:nvSpPr>
            <p:cNvPr id="12" name="object 12"/>
            <p:cNvSpPr txBox="1"/>
            <p:nvPr/>
          </p:nvSpPr>
          <p:spPr>
            <a:xfrm flipH="1">
              <a:off x="1286662" y="2790825"/>
              <a:ext cx="638810" cy="536044"/>
            </a:xfrm>
            <a:prstGeom prst="rect">
              <a:avLst/>
            </a:prstGeom>
          </p:spPr>
          <p:txBody>
            <a:bodyPr vert="horz" wrap="square" lIns="0" tIns="12700" rIns="0" bIns="0" rtlCol="0">
              <a:spAutoFit/>
            </a:bodyPr>
            <a:lstStyle/>
            <a:p>
              <a:pPr marL="38100" algn="ctr" rtl="1">
                <a:lnSpc>
                  <a:spcPct val="100000"/>
                </a:lnSpc>
                <a:spcBef>
                  <a:spcPts val="100"/>
                </a:spcBef>
              </a:pPr>
              <a:r>
                <a:rPr lang="ar-EG" sz="1700" b="1" dirty="0">
                  <a:solidFill>
                    <a:srgbClr val="242424"/>
                  </a:solidFill>
                  <a:latin typeface="Bahij TheSansArabic Plain" panose="02040503050201020203" pitchFamily="18" charset="-78"/>
                  <a:cs typeface="Bahij TheSansArabic Plain" panose="02040503050201020203" pitchFamily="18" charset="-78"/>
                </a:rPr>
                <a:t>96 متر مربع</a:t>
              </a:r>
              <a:endParaRPr sz="1500" baseline="30555" dirty="0">
                <a:latin typeface="Bahij TheSansArabic Plain" panose="02040503050201020203" pitchFamily="18" charset="-78"/>
                <a:cs typeface="Bahij TheSansArabic Plain" panose="02040503050201020203" pitchFamily="18" charset="-78"/>
              </a:endParaRPr>
            </a:p>
          </p:txBody>
        </p:sp>
        <p:sp>
          <p:nvSpPr>
            <p:cNvPr id="14" name="object 14"/>
            <p:cNvSpPr txBox="1"/>
            <p:nvPr/>
          </p:nvSpPr>
          <p:spPr>
            <a:xfrm flipH="1">
              <a:off x="4970829" y="2803019"/>
              <a:ext cx="719455" cy="536044"/>
            </a:xfrm>
            <a:prstGeom prst="rect">
              <a:avLst/>
            </a:prstGeom>
          </p:spPr>
          <p:txBody>
            <a:bodyPr vert="horz" wrap="square" lIns="0" tIns="12700" rIns="0" bIns="0" rtlCol="0">
              <a:spAutoFit/>
            </a:bodyPr>
            <a:lstStyle/>
            <a:p>
              <a:pPr marL="38100" algn="ctr" rtl="1">
                <a:lnSpc>
                  <a:spcPct val="100000"/>
                </a:lnSpc>
                <a:spcBef>
                  <a:spcPts val="100"/>
                </a:spcBef>
              </a:pPr>
              <a:r>
                <a:rPr sz="1700" b="1" dirty="0">
                  <a:solidFill>
                    <a:srgbClr val="242424"/>
                  </a:solidFill>
                  <a:latin typeface="Bahij TheSansArabic Plain" panose="02040503050201020203" pitchFamily="18" charset="-78"/>
                  <a:cs typeface="Bahij TheSansArabic Plain" panose="02040503050201020203" pitchFamily="18" charset="-78"/>
                </a:rPr>
                <a:t>128 </a:t>
              </a:r>
              <a:r>
                <a:rPr lang="ar-EG" sz="1700" b="1" dirty="0">
                  <a:solidFill>
                    <a:srgbClr val="242424"/>
                  </a:solidFill>
                  <a:latin typeface="Bahij TheSansArabic Plain" panose="02040503050201020203" pitchFamily="18" charset="-78"/>
                  <a:cs typeface="Bahij TheSansArabic Plain" panose="02040503050201020203" pitchFamily="18" charset="-78"/>
                </a:rPr>
                <a:t>متر مربع</a:t>
              </a:r>
              <a:endParaRPr sz="1500" baseline="30555" dirty="0">
                <a:latin typeface="Bahij TheSansArabic Plain" panose="02040503050201020203" pitchFamily="18" charset="-78"/>
                <a:cs typeface="Bahij TheSansArabic Plain" panose="02040503050201020203" pitchFamily="18" charset="-78"/>
              </a:endParaRPr>
            </a:p>
          </p:txBody>
        </p:sp>
        <p:sp>
          <p:nvSpPr>
            <p:cNvPr id="15" name="object 15"/>
            <p:cNvSpPr txBox="1"/>
            <p:nvPr/>
          </p:nvSpPr>
          <p:spPr>
            <a:xfrm flipH="1">
              <a:off x="8694771" y="2997192"/>
              <a:ext cx="715010" cy="536044"/>
            </a:xfrm>
            <a:prstGeom prst="rect">
              <a:avLst/>
            </a:prstGeom>
          </p:spPr>
          <p:txBody>
            <a:bodyPr vert="horz" wrap="square" lIns="0" tIns="12700" rIns="0" bIns="0" rtlCol="0">
              <a:spAutoFit/>
            </a:bodyPr>
            <a:lstStyle/>
            <a:p>
              <a:pPr marL="38100" algn="ctr" rtl="1">
                <a:lnSpc>
                  <a:spcPct val="100000"/>
                </a:lnSpc>
                <a:spcBef>
                  <a:spcPts val="100"/>
                </a:spcBef>
              </a:pPr>
              <a:r>
                <a:rPr sz="1700" b="1" dirty="0">
                  <a:solidFill>
                    <a:srgbClr val="242424"/>
                  </a:solidFill>
                  <a:latin typeface="Bahij TheSansArabic Plain" panose="02040503050201020203" pitchFamily="18" charset="-78"/>
                  <a:cs typeface="Bahij TheSansArabic Plain" panose="02040503050201020203" pitchFamily="18" charset="-78"/>
                </a:rPr>
                <a:t>192 </a:t>
              </a:r>
              <a:r>
                <a:rPr lang="ar-EG" sz="1700" b="1" dirty="0">
                  <a:solidFill>
                    <a:srgbClr val="242424"/>
                  </a:solidFill>
                  <a:latin typeface="Bahij TheSansArabic Plain" panose="02040503050201020203" pitchFamily="18" charset="-78"/>
                  <a:cs typeface="Bahij TheSansArabic Plain" panose="02040503050201020203" pitchFamily="18" charset="-78"/>
                </a:rPr>
                <a:t>متر مربع</a:t>
              </a:r>
              <a:endParaRPr sz="1500" baseline="30555" dirty="0">
                <a:latin typeface="Bahij TheSansArabic Plain" panose="02040503050201020203" pitchFamily="18" charset="-78"/>
                <a:cs typeface="Bahij TheSansArabic Plain" panose="02040503050201020203" pitchFamily="18" charset="-78"/>
              </a:endParaRPr>
            </a:p>
          </p:txBody>
        </p:sp>
        <p:grpSp>
          <p:nvGrpSpPr>
            <p:cNvPr id="16" name="object 16"/>
            <p:cNvGrpSpPr/>
            <p:nvPr/>
          </p:nvGrpSpPr>
          <p:grpSpPr>
            <a:xfrm flipH="1">
              <a:off x="4209642" y="3213581"/>
              <a:ext cx="603885" cy="447675"/>
              <a:chOff x="5878476" y="3213581"/>
              <a:chExt cx="603885" cy="447675"/>
            </a:xfrm>
          </p:grpSpPr>
          <p:sp>
            <p:nvSpPr>
              <p:cNvPr id="17" name="object 17"/>
              <p:cNvSpPr/>
              <p:nvPr/>
            </p:nvSpPr>
            <p:spPr>
              <a:xfrm>
                <a:off x="6119202" y="3325495"/>
                <a:ext cx="219710" cy="219710"/>
              </a:xfrm>
              <a:custGeom>
                <a:avLst/>
                <a:gdLst/>
                <a:ahLst/>
                <a:cxnLst/>
                <a:rect l="l" t="t" r="r" b="b"/>
                <a:pathLst>
                  <a:path w="219710" h="219710">
                    <a:moveTo>
                      <a:pt x="0" y="219100"/>
                    </a:moveTo>
                    <a:lnTo>
                      <a:pt x="219100" y="219100"/>
                    </a:lnTo>
                    <a:lnTo>
                      <a:pt x="219100" y="0"/>
                    </a:lnTo>
                    <a:lnTo>
                      <a:pt x="0" y="0"/>
                    </a:lnTo>
                    <a:lnTo>
                      <a:pt x="0" y="219100"/>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18" name="object 18"/>
              <p:cNvSpPr/>
              <p:nvPr/>
            </p:nvSpPr>
            <p:spPr>
              <a:xfrm>
                <a:off x="6204305" y="3411994"/>
                <a:ext cx="50800" cy="50800"/>
              </a:xfrm>
              <a:custGeom>
                <a:avLst/>
                <a:gdLst/>
                <a:ahLst/>
                <a:cxnLst/>
                <a:rect l="l" t="t" r="r" b="b"/>
                <a:pathLst>
                  <a:path w="50800" h="50800">
                    <a:moveTo>
                      <a:pt x="50291" y="0"/>
                    </a:moveTo>
                    <a:lnTo>
                      <a:pt x="0" y="0"/>
                    </a:lnTo>
                    <a:lnTo>
                      <a:pt x="0" y="50291"/>
                    </a:lnTo>
                    <a:lnTo>
                      <a:pt x="50291" y="50291"/>
                    </a:lnTo>
                    <a:lnTo>
                      <a:pt x="50291"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19" name="object 19"/>
              <p:cNvSpPr/>
              <p:nvPr/>
            </p:nvSpPr>
            <p:spPr>
              <a:xfrm>
                <a:off x="5893697" y="3228802"/>
                <a:ext cx="573405" cy="417195"/>
              </a:xfrm>
              <a:custGeom>
                <a:avLst/>
                <a:gdLst/>
                <a:ahLst/>
                <a:cxnLst/>
                <a:rect l="l" t="t" r="r" b="b"/>
                <a:pathLst>
                  <a:path w="573404" h="417195">
                    <a:moveTo>
                      <a:pt x="573176" y="0"/>
                    </a:moveTo>
                    <a:lnTo>
                      <a:pt x="573176" y="416687"/>
                    </a:lnTo>
                    <a:lnTo>
                      <a:pt x="0" y="416687"/>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20" name="object 20"/>
            <p:cNvGrpSpPr/>
            <p:nvPr/>
          </p:nvGrpSpPr>
          <p:grpSpPr>
            <a:xfrm flipH="1">
              <a:off x="7977841" y="3447242"/>
              <a:ext cx="603885" cy="615315"/>
              <a:chOff x="2110277" y="3447242"/>
              <a:chExt cx="603885" cy="615315"/>
            </a:xfrm>
          </p:grpSpPr>
          <p:sp>
            <p:nvSpPr>
              <p:cNvPr id="21" name="object 21"/>
              <p:cNvSpPr/>
              <p:nvPr/>
            </p:nvSpPr>
            <p:spPr>
              <a:xfrm>
                <a:off x="2350998" y="3688829"/>
                <a:ext cx="219710" cy="219710"/>
              </a:xfrm>
              <a:custGeom>
                <a:avLst/>
                <a:gdLst/>
                <a:ahLst/>
                <a:cxnLst/>
                <a:rect l="l" t="t" r="r" b="b"/>
                <a:pathLst>
                  <a:path w="219710" h="219710">
                    <a:moveTo>
                      <a:pt x="0" y="219100"/>
                    </a:moveTo>
                    <a:lnTo>
                      <a:pt x="219100" y="219100"/>
                    </a:lnTo>
                    <a:lnTo>
                      <a:pt x="219100" y="0"/>
                    </a:lnTo>
                    <a:lnTo>
                      <a:pt x="0" y="0"/>
                    </a:lnTo>
                    <a:lnTo>
                      <a:pt x="0" y="219100"/>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22" name="object 22"/>
              <p:cNvSpPr/>
              <p:nvPr/>
            </p:nvSpPr>
            <p:spPr>
              <a:xfrm>
                <a:off x="2436101" y="3775329"/>
                <a:ext cx="50800" cy="50800"/>
              </a:xfrm>
              <a:custGeom>
                <a:avLst/>
                <a:gdLst/>
                <a:ahLst/>
                <a:cxnLst/>
                <a:rect l="l" t="t" r="r" b="b"/>
                <a:pathLst>
                  <a:path w="50800" h="50800">
                    <a:moveTo>
                      <a:pt x="50292" y="0"/>
                    </a:moveTo>
                    <a:lnTo>
                      <a:pt x="0" y="0"/>
                    </a:lnTo>
                    <a:lnTo>
                      <a:pt x="0" y="50291"/>
                    </a:lnTo>
                    <a:lnTo>
                      <a:pt x="50292" y="50291"/>
                    </a:lnTo>
                    <a:lnTo>
                      <a:pt x="50292"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23" name="object 23"/>
              <p:cNvSpPr/>
              <p:nvPr/>
            </p:nvSpPr>
            <p:spPr>
              <a:xfrm>
                <a:off x="2125498" y="3462463"/>
                <a:ext cx="573405" cy="584835"/>
              </a:xfrm>
              <a:custGeom>
                <a:avLst/>
                <a:gdLst/>
                <a:ahLst/>
                <a:cxnLst/>
                <a:rect l="l" t="t" r="r" b="b"/>
                <a:pathLst>
                  <a:path w="573405" h="584835">
                    <a:moveTo>
                      <a:pt x="573176" y="0"/>
                    </a:moveTo>
                    <a:lnTo>
                      <a:pt x="573176" y="584327"/>
                    </a:lnTo>
                    <a:lnTo>
                      <a:pt x="0" y="584327"/>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24" name="object 24"/>
            <p:cNvGrpSpPr/>
            <p:nvPr/>
          </p:nvGrpSpPr>
          <p:grpSpPr>
            <a:xfrm flipH="1">
              <a:off x="2063608" y="3123379"/>
              <a:ext cx="506095" cy="375285"/>
              <a:chOff x="8122300" y="3123379"/>
              <a:chExt cx="506095" cy="375285"/>
            </a:xfrm>
          </p:grpSpPr>
          <p:sp>
            <p:nvSpPr>
              <p:cNvPr id="25" name="object 25"/>
              <p:cNvSpPr/>
              <p:nvPr/>
            </p:nvSpPr>
            <p:spPr>
              <a:xfrm>
                <a:off x="8254936" y="3189846"/>
                <a:ext cx="177800" cy="177800"/>
              </a:xfrm>
              <a:custGeom>
                <a:avLst/>
                <a:gdLst/>
                <a:ahLst/>
                <a:cxnLst/>
                <a:rect l="l" t="t" r="r" b="b"/>
                <a:pathLst>
                  <a:path w="177800" h="177800">
                    <a:moveTo>
                      <a:pt x="0" y="177507"/>
                    </a:moveTo>
                    <a:lnTo>
                      <a:pt x="177507" y="177507"/>
                    </a:lnTo>
                    <a:lnTo>
                      <a:pt x="177507" y="0"/>
                    </a:lnTo>
                    <a:lnTo>
                      <a:pt x="0" y="0"/>
                    </a:lnTo>
                    <a:lnTo>
                      <a:pt x="0" y="177507"/>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26" name="object 26"/>
              <p:cNvSpPr/>
              <p:nvPr/>
            </p:nvSpPr>
            <p:spPr>
              <a:xfrm>
                <a:off x="8323326" y="3259391"/>
                <a:ext cx="41910" cy="41910"/>
              </a:xfrm>
              <a:custGeom>
                <a:avLst/>
                <a:gdLst/>
                <a:ahLst/>
                <a:cxnLst/>
                <a:rect l="l" t="t" r="r" b="b"/>
                <a:pathLst>
                  <a:path w="41909" h="41910">
                    <a:moveTo>
                      <a:pt x="41909" y="0"/>
                    </a:moveTo>
                    <a:lnTo>
                      <a:pt x="0" y="0"/>
                    </a:lnTo>
                    <a:lnTo>
                      <a:pt x="0" y="41910"/>
                    </a:lnTo>
                    <a:lnTo>
                      <a:pt x="41909" y="41910"/>
                    </a:lnTo>
                    <a:lnTo>
                      <a:pt x="41909"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27" name="object 27"/>
              <p:cNvSpPr/>
              <p:nvPr/>
            </p:nvSpPr>
            <p:spPr>
              <a:xfrm>
                <a:off x="8137521" y="3138600"/>
                <a:ext cx="475615" cy="344805"/>
              </a:xfrm>
              <a:custGeom>
                <a:avLst/>
                <a:gdLst/>
                <a:ahLst/>
                <a:cxnLst/>
                <a:rect l="l" t="t" r="r" b="b"/>
                <a:pathLst>
                  <a:path w="475615" h="344804">
                    <a:moveTo>
                      <a:pt x="0" y="0"/>
                    </a:moveTo>
                    <a:lnTo>
                      <a:pt x="0" y="344703"/>
                    </a:lnTo>
                    <a:lnTo>
                      <a:pt x="475106" y="344703"/>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28" name="object 28"/>
            <p:cNvGrpSpPr/>
            <p:nvPr/>
          </p:nvGrpSpPr>
          <p:grpSpPr>
            <a:xfrm flipH="1">
              <a:off x="696912" y="3123379"/>
              <a:ext cx="506095" cy="375285"/>
              <a:chOff x="9488996" y="3123379"/>
              <a:chExt cx="506095" cy="375285"/>
            </a:xfrm>
          </p:grpSpPr>
          <p:sp>
            <p:nvSpPr>
              <p:cNvPr id="29" name="object 29"/>
              <p:cNvSpPr/>
              <p:nvPr/>
            </p:nvSpPr>
            <p:spPr>
              <a:xfrm>
                <a:off x="9678123" y="3189846"/>
                <a:ext cx="177800" cy="177800"/>
              </a:xfrm>
              <a:custGeom>
                <a:avLst/>
                <a:gdLst/>
                <a:ahLst/>
                <a:cxnLst/>
                <a:rect l="l" t="t" r="r" b="b"/>
                <a:pathLst>
                  <a:path w="177800" h="177800">
                    <a:moveTo>
                      <a:pt x="0" y="177507"/>
                    </a:moveTo>
                    <a:lnTo>
                      <a:pt x="177507" y="177507"/>
                    </a:lnTo>
                    <a:lnTo>
                      <a:pt x="177507" y="0"/>
                    </a:lnTo>
                    <a:lnTo>
                      <a:pt x="0" y="0"/>
                    </a:lnTo>
                    <a:lnTo>
                      <a:pt x="0" y="177507"/>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30" name="object 30"/>
              <p:cNvSpPr/>
              <p:nvPr/>
            </p:nvSpPr>
            <p:spPr>
              <a:xfrm>
                <a:off x="9746500" y="3259391"/>
                <a:ext cx="41910" cy="41910"/>
              </a:xfrm>
              <a:custGeom>
                <a:avLst/>
                <a:gdLst/>
                <a:ahLst/>
                <a:cxnLst/>
                <a:rect l="l" t="t" r="r" b="b"/>
                <a:pathLst>
                  <a:path w="41909" h="41910">
                    <a:moveTo>
                      <a:pt x="41909" y="0"/>
                    </a:moveTo>
                    <a:lnTo>
                      <a:pt x="0" y="0"/>
                    </a:lnTo>
                    <a:lnTo>
                      <a:pt x="0" y="41910"/>
                    </a:lnTo>
                    <a:lnTo>
                      <a:pt x="41909" y="41910"/>
                    </a:lnTo>
                    <a:lnTo>
                      <a:pt x="41909"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31" name="object 31"/>
              <p:cNvSpPr/>
              <p:nvPr/>
            </p:nvSpPr>
            <p:spPr>
              <a:xfrm>
                <a:off x="9504217" y="3138600"/>
                <a:ext cx="475615" cy="344805"/>
              </a:xfrm>
              <a:custGeom>
                <a:avLst/>
                <a:gdLst/>
                <a:ahLst/>
                <a:cxnLst/>
                <a:rect l="l" t="t" r="r" b="b"/>
                <a:pathLst>
                  <a:path w="475615" h="344804">
                    <a:moveTo>
                      <a:pt x="475106" y="0"/>
                    </a:moveTo>
                    <a:lnTo>
                      <a:pt x="475106" y="344703"/>
                    </a:lnTo>
                    <a:lnTo>
                      <a:pt x="0" y="344703"/>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32" name="object 32"/>
            <p:cNvGrpSpPr/>
            <p:nvPr/>
          </p:nvGrpSpPr>
          <p:grpSpPr>
            <a:xfrm flipH="1">
              <a:off x="5852718" y="3213581"/>
              <a:ext cx="603885" cy="447675"/>
              <a:chOff x="4235400" y="3213581"/>
              <a:chExt cx="603885" cy="447675"/>
            </a:xfrm>
          </p:grpSpPr>
          <p:sp>
            <p:nvSpPr>
              <p:cNvPr id="33" name="object 33"/>
              <p:cNvSpPr/>
              <p:nvPr/>
            </p:nvSpPr>
            <p:spPr>
              <a:xfrm>
                <a:off x="4391520" y="3325495"/>
                <a:ext cx="219710" cy="219710"/>
              </a:xfrm>
              <a:custGeom>
                <a:avLst/>
                <a:gdLst/>
                <a:ahLst/>
                <a:cxnLst/>
                <a:rect l="l" t="t" r="r" b="b"/>
                <a:pathLst>
                  <a:path w="219710" h="219710">
                    <a:moveTo>
                      <a:pt x="0" y="219100"/>
                    </a:moveTo>
                    <a:lnTo>
                      <a:pt x="219100" y="219100"/>
                    </a:lnTo>
                    <a:lnTo>
                      <a:pt x="219100" y="0"/>
                    </a:lnTo>
                    <a:lnTo>
                      <a:pt x="0" y="0"/>
                    </a:lnTo>
                    <a:lnTo>
                      <a:pt x="0" y="219100"/>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34" name="object 34"/>
              <p:cNvSpPr/>
              <p:nvPr/>
            </p:nvSpPr>
            <p:spPr>
              <a:xfrm>
                <a:off x="4476622" y="3411994"/>
                <a:ext cx="50800" cy="50800"/>
              </a:xfrm>
              <a:custGeom>
                <a:avLst/>
                <a:gdLst/>
                <a:ahLst/>
                <a:cxnLst/>
                <a:rect l="l" t="t" r="r" b="b"/>
                <a:pathLst>
                  <a:path w="50800" h="50800">
                    <a:moveTo>
                      <a:pt x="50291" y="0"/>
                    </a:moveTo>
                    <a:lnTo>
                      <a:pt x="0" y="0"/>
                    </a:lnTo>
                    <a:lnTo>
                      <a:pt x="0" y="50291"/>
                    </a:lnTo>
                    <a:lnTo>
                      <a:pt x="50291" y="50291"/>
                    </a:lnTo>
                    <a:lnTo>
                      <a:pt x="50291"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35" name="object 35"/>
              <p:cNvSpPr/>
              <p:nvPr/>
            </p:nvSpPr>
            <p:spPr>
              <a:xfrm>
                <a:off x="4250621" y="3228802"/>
                <a:ext cx="573405" cy="417195"/>
              </a:xfrm>
              <a:custGeom>
                <a:avLst/>
                <a:gdLst/>
                <a:ahLst/>
                <a:cxnLst/>
                <a:rect l="l" t="t" r="r" b="b"/>
                <a:pathLst>
                  <a:path w="573404" h="417195">
                    <a:moveTo>
                      <a:pt x="0" y="0"/>
                    </a:moveTo>
                    <a:lnTo>
                      <a:pt x="0" y="416687"/>
                    </a:lnTo>
                    <a:lnTo>
                      <a:pt x="573176" y="416687"/>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36" name="object 36"/>
            <p:cNvGrpSpPr/>
            <p:nvPr/>
          </p:nvGrpSpPr>
          <p:grpSpPr>
            <a:xfrm flipH="1">
              <a:off x="9620916" y="3447242"/>
              <a:ext cx="603885" cy="615315"/>
              <a:chOff x="467202" y="3447242"/>
              <a:chExt cx="603885" cy="615315"/>
            </a:xfrm>
          </p:grpSpPr>
          <p:sp>
            <p:nvSpPr>
              <p:cNvPr id="37" name="object 37"/>
              <p:cNvSpPr/>
              <p:nvPr/>
            </p:nvSpPr>
            <p:spPr>
              <a:xfrm>
                <a:off x="623316" y="3688829"/>
                <a:ext cx="219710" cy="219710"/>
              </a:xfrm>
              <a:custGeom>
                <a:avLst/>
                <a:gdLst/>
                <a:ahLst/>
                <a:cxnLst/>
                <a:rect l="l" t="t" r="r" b="b"/>
                <a:pathLst>
                  <a:path w="219709" h="219710">
                    <a:moveTo>
                      <a:pt x="0" y="219100"/>
                    </a:moveTo>
                    <a:lnTo>
                      <a:pt x="219100" y="219100"/>
                    </a:lnTo>
                    <a:lnTo>
                      <a:pt x="219100" y="0"/>
                    </a:lnTo>
                    <a:lnTo>
                      <a:pt x="0" y="0"/>
                    </a:lnTo>
                    <a:lnTo>
                      <a:pt x="0" y="219100"/>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38" name="object 38"/>
              <p:cNvSpPr/>
              <p:nvPr/>
            </p:nvSpPr>
            <p:spPr>
              <a:xfrm>
                <a:off x="708418" y="3775329"/>
                <a:ext cx="50800" cy="50800"/>
              </a:xfrm>
              <a:custGeom>
                <a:avLst/>
                <a:gdLst/>
                <a:ahLst/>
                <a:cxnLst/>
                <a:rect l="l" t="t" r="r" b="b"/>
                <a:pathLst>
                  <a:path w="50800" h="50800">
                    <a:moveTo>
                      <a:pt x="50292" y="0"/>
                    </a:moveTo>
                    <a:lnTo>
                      <a:pt x="0" y="0"/>
                    </a:lnTo>
                    <a:lnTo>
                      <a:pt x="0" y="50291"/>
                    </a:lnTo>
                    <a:lnTo>
                      <a:pt x="50292" y="50291"/>
                    </a:lnTo>
                    <a:lnTo>
                      <a:pt x="50292"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39" name="object 39"/>
              <p:cNvSpPr/>
              <p:nvPr/>
            </p:nvSpPr>
            <p:spPr>
              <a:xfrm>
                <a:off x="482423" y="3462463"/>
                <a:ext cx="573405" cy="584835"/>
              </a:xfrm>
              <a:custGeom>
                <a:avLst/>
                <a:gdLst/>
                <a:ahLst/>
                <a:cxnLst/>
                <a:rect l="l" t="t" r="r" b="b"/>
                <a:pathLst>
                  <a:path w="573405" h="584835">
                    <a:moveTo>
                      <a:pt x="0" y="0"/>
                    </a:moveTo>
                    <a:lnTo>
                      <a:pt x="0" y="584327"/>
                    </a:lnTo>
                    <a:lnTo>
                      <a:pt x="573176" y="584327"/>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40" name="object 40"/>
            <p:cNvGrpSpPr/>
            <p:nvPr/>
          </p:nvGrpSpPr>
          <p:grpSpPr>
            <a:xfrm flipH="1">
              <a:off x="4209642" y="2547691"/>
              <a:ext cx="603885" cy="447675"/>
              <a:chOff x="5878476" y="2547691"/>
              <a:chExt cx="603885" cy="447675"/>
            </a:xfrm>
          </p:grpSpPr>
          <p:sp>
            <p:nvSpPr>
              <p:cNvPr id="41" name="object 41"/>
              <p:cNvSpPr/>
              <p:nvPr/>
            </p:nvSpPr>
            <p:spPr>
              <a:xfrm>
                <a:off x="6119202" y="2725013"/>
                <a:ext cx="219710" cy="219710"/>
              </a:xfrm>
              <a:custGeom>
                <a:avLst/>
                <a:gdLst/>
                <a:ahLst/>
                <a:cxnLst/>
                <a:rect l="l" t="t" r="r" b="b"/>
                <a:pathLst>
                  <a:path w="219710" h="219710">
                    <a:moveTo>
                      <a:pt x="0" y="219100"/>
                    </a:moveTo>
                    <a:lnTo>
                      <a:pt x="219100" y="219100"/>
                    </a:lnTo>
                    <a:lnTo>
                      <a:pt x="219100" y="0"/>
                    </a:lnTo>
                    <a:lnTo>
                      <a:pt x="0" y="0"/>
                    </a:lnTo>
                    <a:lnTo>
                      <a:pt x="0" y="219100"/>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42" name="object 42"/>
              <p:cNvSpPr/>
              <p:nvPr/>
            </p:nvSpPr>
            <p:spPr>
              <a:xfrm>
                <a:off x="6204305" y="2811513"/>
                <a:ext cx="50800" cy="50800"/>
              </a:xfrm>
              <a:custGeom>
                <a:avLst/>
                <a:gdLst/>
                <a:ahLst/>
                <a:cxnLst/>
                <a:rect l="l" t="t" r="r" b="b"/>
                <a:pathLst>
                  <a:path w="50800" h="50800">
                    <a:moveTo>
                      <a:pt x="50291" y="0"/>
                    </a:moveTo>
                    <a:lnTo>
                      <a:pt x="0" y="0"/>
                    </a:lnTo>
                    <a:lnTo>
                      <a:pt x="0" y="50291"/>
                    </a:lnTo>
                    <a:lnTo>
                      <a:pt x="50291" y="50291"/>
                    </a:lnTo>
                    <a:lnTo>
                      <a:pt x="50291"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43" name="object 43"/>
              <p:cNvSpPr/>
              <p:nvPr/>
            </p:nvSpPr>
            <p:spPr>
              <a:xfrm>
                <a:off x="5893697" y="2562912"/>
                <a:ext cx="573405" cy="417195"/>
              </a:xfrm>
              <a:custGeom>
                <a:avLst/>
                <a:gdLst/>
                <a:ahLst/>
                <a:cxnLst/>
                <a:rect l="l" t="t" r="r" b="b"/>
                <a:pathLst>
                  <a:path w="573404" h="417194">
                    <a:moveTo>
                      <a:pt x="573176" y="416687"/>
                    </a:moveTo>
                    <a:lnTo>
                      <a:pt x="573176" y="0"/>
                    </a:lnTo>
                    <a:lnTo>
                      <a:pt x="0" y="0"/>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44" name="object 44"/>
            <p:cNvGrpSpPr/>
            <p:nvPr/>
          </p:nvGrpSpPr>
          <p:grpSpPr>
            <a:xfrm flipH="1">
              <a:off x="7977841" y="2516986"/>
              <a:ext cx="603885" cy="615315"/>
              <a:chOff x="2110277" y="2516986"/>
              <a:chExt cx="603885" cy="615315"/>
            </a:xfrm>
          </p:grpSpPr>
          <p:sp>
            <p:nvSpPr>
              <p:cNvPr id="45" name="object 45"/>
              <p:cNvSpPr/>
              <p:nvPr/>
            </p:nvSpPr>
            <p:spPr>
              <a:xfrm>
                <a:off x="2350998" y="2698229"/>
                <a:ext cx="219710" cy="219710"/>
              </a:xfrm>
              <a:custGeom>
                <a:avLst/>
                <a:gdLst/>
                <a:ahLst/>
                <a:cxnLst/>
                <a:rect l="l" t="t" r="r" b="b"/>
                <a:pathLst>
                  <a:path w="219710" h="219710">
                    <a:moveTo>
                      <a:pt x="0" y="219100"/>
                    </a:moveTo>
                    <a:lnTo>
                      <a:pt x="219100" y="219100"/>
                    </a:lnTo>
                    <a:lnTo>
                      <a:pt x="219100" y="0"/>
                    </a:lnTo>
                    <a:lnTo>
                      <a:pt x="0" y="0"/>
                    </a:lnTo>
                    <a:lnTo>
                      <a:pt x="0" y="219100"/>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46" name="object 46"/>
              <p:cNvSpPr/>
              <p:nvPr/>
            </p:nvSpPr>
            <p:spPr>
              <a:xfrm>
                <a:off x="2436101" y="2784728"/>
                <a:ext cx="50800" cy="50800"/>
              </a:xfrm>
              <a:custGeom>
                <a:avLst/>
                <a:gdLst/>
                <a:ahLst/>
                <a:cxnLst/>
                <a:rect l="l" t="t" r="r" b="b"/>
                <a:pathLst>
                  <a:path w="50800" h="50800">
                    <a:moveTo>
                      <a:pt x="50292" y="0"/>
                    </a:moveTo>
                    <a:lnTo>
                      <a:pt x="0" y="0"/>
                    </a:lnTo>
                    <a:lnTo>
                      <a:pt x="0" y="50291"/>
                    </a:lnTo>
                    <a:lnTo>
                      <a:pt x="50292" y="50291"/>
                    </a:lnTo>
                    <a:lnTo>
                      <a:pt x="50292"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47" name="object 47"/>
              <p:cNvSpPr/>
              <p:nvPr/>
            </p:nvSpPr>
            <p:spPr>
              <a:xfrm>
                <a:off x="2125498" y="2532207"/>
                <a:ext cx="573405" cy="584835"/>
              </a:xfrm>
              <a:custGeom>
                <a:avLst/>
                <a:gdLst/>
                <a:ahLst/>
                <a:cxnLst/>
                <a:rect l="l" t="t" r="r" b="b"/>
                <a:pathLst>
                  <a:path w="573405" h="584835">
                    <a:moveTo>
                      <a:pt x="573176" y="584326"/>
                    </a:moveTo>
                    <a:lnTo>
                      <a:pt x="573176" y="0"/>
                    </a:lnTo>
                    <a:lnTo>
                      <a:pt x="0" y="0"/>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48" name="object 48"/>
            <p:cNvGrpSpPr/>
            <p:nvPr/>
          </p:nvGrpSpPr>
          <p:grpSpPr>
            <a:xfrm flipH="1">
              <a:off x="2063608" y="2571008"/>
              <a:ext cx="506095" cy="375285"/>
              <a:chOff x="8122300" y="2571008"/>
              <a:chExt cx="506095" cy="375285"/>
            </a:xfrm>
          </p:grpSpPr>
          <p:sp>
            <p:nvSpPr>
              <p:cNvPr id="49" name="object 49"/>
              <p:cNvSpPr/>
              <p:nvPr/>
            </p:nvSpPr>
            <p:spPr>
              <a:xfrm>
                <a:off x="8254936" y="2716441"/>
                <a:ext cx="177800" cy="177800"/>
              </a:xfrm>
              <a:custGeom>
                <a:avLst/>
                <a:gdLst/>
                <a:ahLst/>
                <a:cxnLst/>
                <a:rect l="l" t="t" r="r" b="b"/>
                <a:pathLst>
                  <a:path w="177800" h="177800">
                    <a:moveTo>
                      <a:pt x="0" y="177507"/>
                    </a:moveTo>
                    <a:lnTo>
                      <a:pt x="177507" y="177507"/>
                    </a:lnTo>
                    <a:lnTo>
                      <a:pt x="177507" y="0"/>
                    </a:lnTo>
                    <a:lnTo>
                      <a:pt x="0" y="0"/>
                    </a:lnTo>
                    <a:lnTo>
                      <a:pt x="0" y="177507"/>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50" name="object 50"/>
              <p:cNvSpPr/>
              <p:nvPr/>
            </p:nvSpPr>
            <p:spPr>
              <a:xfrm>
                <a:off x="8323326" y="2785986"/>
                <a:ext cx="41910" cy="42545"/>
              </a:xfrm>
              <a:custGeom>
                <a:avLst/>
                <a:gdLst/>
                <a:ahLst/>
                <a:cxnLst/>
                <a:rect l="l" t="t" r="r" b="b"/>
                <a:pathLst>
                  <a:path w="41909" h="42544">
                    <a:moveTo>
                      <a:pt x="41909" y="0"/>
                    </a:moveTo>
                    <a:lnTo>
                      <a:pt x="0" y="0"/>
                    </a:lnTo>
                    <a:lnTo>
                      <a:pt x="0" y="41922"/>
                    </a:lnTo>
                    <a:lnTo>
                      <a:pt x="41909" y="41922"/>
                    </a:lnTo>
                    <a:lnTo>
                      <a:pt x="41909"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51" name="object 51"/>
              <p:cNvSpPr/>
              <p:nvPr/>
            </p:nvSpPr>
            <p:spPr>
              <a:xfrm>
                <a:off x="8137521" y="2586229"/>
                <a:ext cx="475615" cy="344805"/>
              </a:xfrm>
              <a:custGeom>
                <a:avLst/>
                <a:gdLst/>
                <a:ahLst/>
                <a:cxnLst/>
                <a:rect l="l" t="t" r="r" b="b"/>
                <a:pathLst>
                  <a:path w="475615" h="344805">
                    <a:moveTo>
                      <a:pt x="0" y="344703"/>
                    </a:moveTo>
                    <a:lnTo>
                      <a:pt x="0" y="0"/>
                    </a:lnTo>
                    <a:lnTo>
                      <a:pt x="475106" y="0"/>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52" name="object 52"/>
            <p:cNvGrpSpPr/>
            <p:nvPr/>
          </p:nvGrpSpPr>
          <p:grpSpPr>
            <a:xfrm flipH="1">
              <a:off x="696912" y="2571008"/>
              <a:ext cx="506095" cy="375285"/>
              <a:chOff x="9488996" y="2571008"/>
              <a:chExt cx="506095" cy="375285"/>
            </a:xfrm>
          </p:grpSpPr>
          <p:sp>
            <p:nvSpPr>
              <p:cNvPr id="53" name="object 53"/>
              <p:cNvSpPr/>
              <p:nvPr/>
            </p:nvSpPr>
            <p:spPr>
              <a:xfrm>
                <a:off x="9678123" y="2716441"/>
                <a:ext cx="177800" cy="177800"/>
              </a:xfrm>
              <a:custGeom>
                <a:avLst/>
                <a:gdLst/>
                <a:ahLst/>
                <a:cxnLst/>
                <a:rect l="l" t="t" r="r" b="b"/>
                <a:pathLst>
                  <a:path w="177800" h="177800">
                    <a:moveTo>
                      <a:pt x="0" y="177507"/>
                    </a:moveTo>
                    <a:lnTo>
                      <a:pt x="177507" y="177507"/>
                    </a:lnTo>
                    <a:lnTo>
                      <a:pt x="177507" y="0"/>
                    </a:lnTo>
                    <a:lnTo>
                      <a:pt x="0" y="0"/>
                    </a:lnTo>
                    <a:lnTo>
                      <a:pt x="0" y="177507"/>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54" name="object 54"/>
              <p:cNvSpPr/>
              <p:nvPr/>
            </p:nvSpPr>
            <p:spPr>
              <a:xfrm>
                <a:off x="9746500" y="2785986"/>
                <a:ext cx="41910" cy="42545"/>
              </a:xfrm>
              <a:custGeom>
                <a:avLst/>
                <a:gdLst/>
                <a:ahLst/>
                <a:cxnLst/>
                <a:rect l="l" t="t" r="r" b="b"/>
                <a:pathLst>
                  <a:path w="41909" h="42544">
                    <a:moveTo>
                      <a:pt x="41909" y="0"/>
                    </a:moveTo>
                    <a:lnTo>
                      <a:pt x="0" y="0"/>
                    </a:lnTo>
                    <a:lnTo>
                      <a:pt x="0" y="41922"/>
                    </a:lnTo>
                    <a:lnTo>
                      <a:pt x="41909" y="41922"/>
                    </a:lnTo>
                    <a:lnTo>
                      <a:pt x="41909"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55" name="object 55"/>
              <p:cNvSpPr/>
              <p:nvPr/>
            </p:nvSpPr>
            <p:spPr>
              <a:xfrm>
                <a:off x="9504217" y="2586229"/>
                <a:ext cx="475615" cy="344805"/>
              </a:xfrm>
              <a:custGeom>
                <a:avLst/>
                <a:gdLst/>
                <a:ahLst/>
                <a:cxnLst/>
                <a:rect l="l" t="t" r="r" b="b"/>
                <a:pathLst>
                  <a:path w="475615" h="344805">
                    <a:moveTo>
                      <a:pt x="475106" y="344703"/>
                    </a:moveTo>
                    <a:lnTo>
                      <a:pt x="475106" y="0"/>
                    </a:lnTo>
                    <a:lnTo>
                      <a:pt x="0" y="0"/>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56" name="object 56"/>
            <p:cNvGrpSpPr/>
            <p:nvPr/>
          </p:nvGrpSpPr>
          <p:grpSpPr>
            <a:xfrm flipH="1">
              <a:off x="5852718" y="2547691"/>
              <a:ext cx="603885" cy="447675"/>
              <a:chOff x="4235400" y="2547691"/>
              <a:chExt cx="603885" cy="447675"/>
            </a:xfrm>
          </p:grpSpPr>
          <p:sp>
            <p:nvSpPr>
              <p:cNvPr id="57" name="object 57"/>
              <p:cNvSpPr/>
              <p:nvPr/>
            </p:nvSpPr>
            <p:spPr>
              <a:xfrm>
                <a:off x="4391520" y="2725013"/>
                <a:ext cx="219710" cy="219710"/>
              </a:xfrm>
              <a:custGeom>
                <a:avLst/>
                <a:gdLst/>
                <a:ahLst/>
                <a:cxnLst/>
                <a:rect l="l" t="t" r="r" b="b"/>
                <a:pathLst>
                  <a:path w="219710" h="219710">
                    <a:moveTo>
                      <a:pt x="0" y="219100"/>
                    </a:moveTo>
                    <a:lnTo>
                      <a:pt x="219100" y="219100"/>
                    </a:lnTo>
                    <a:lnTo>
                      <a:pt x="219100" y="0"/>
                    </a:lnTo>
                    <a:lnTo>
                      <a:pt x="0" y="0"/>
                    </a:lnTo>
                    <a:lnTo>
                      <a:pt x="0" y="219100"/>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58" name="object 58"/>
              <p:cNvSpPr/>
              <p:nvPr/>
            </p:nvSpPr>
            <p:spPr>
              <a:xfrm>
                <a:off x="4476622" y="2811513"/>
                <a:ext cx="50800" cy="50800"/>
              </a:xfrm>
              <a:custGeom>
                <a:avLst/>
                <a:gdLst/>
                <a:ahLst/>
                <a:cxnLst/>
                <a:rect l="l" t="t" r="r" b="b"/>
                <a:pathLst>
                  <a:path w="50800" h="50800">
                    <a:moveTo>
                      <a:pt x="50291" y="0"/>
                    </a:moveTo>
                    <a:lnTo>
                      <a:pt x="0" y="0"/>
                    </a:lnTo>
                    <a:lnTo>
                      <a:pt x="0" y="50291"/>
                    </a:lnTo>
                    <a:lnTo>
                      <a:pt x="50291" y="50291"/>
                    </a:lnTo>
                    <a:lnTo>
                      <a:pt x="50291"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59" name="object 59"/>
              <p:cNvSpPr/>
              <p:nvPr/>
            </p:nvSpPr>
            <p:spPr>
              <a:xfrm>
                <a:off x="4250621" y="2562912"/>
                <a:ext cx="573405" cy="417195"/>
              </a:xfrm>
              <a:custGeom>
                <a:avLst/>
                <a:gdLst/>
                <a:ahLst/>
                <a:cxnLst/>
                <a:rect l="l" t="t" r="r" b="b"/>
                <a:pathLst>
                  <a:path w="573404" h="417194">
                    <a:moveTo>
                      <a:pt x="0" y="416687"/>
                    </a:moveTo>
                    <a:lnTo>
                      <a:pt x="0" y="0"/>
                    </a:lnTo>
                    <a:lnTo>
                      <a:pt x="573176" y="0"/>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60" name="object 60"/>
            <p:cNvGrpSpPr/>
            <p:nvPr/>
          </p:nvGrpSpPr>
          <p:grpSpPr>
            <a:xfrm flipH="1">
              <a:off x="9620916" y="2516986"/>
              <a:ext cx="603885" cy="615315"/>
              <a:chOff x="467202" y="2516986"/>
              <a:chExt cx="603885" cy="615315"/>
            </a:xfrm>
          </p:grpSpPr>
          <p:sp>
            <p:nvSpPr>
              <p:cNvPr id="61" name="object 61"/>
              <p:cNvSpPr/>
              <p:nvPr/>
            </p:nvSpPr>
            <p:spPr>
              <a:xfrm>
                <a:off x="623316" y="2698229"/>
                <a:ext cx="219710" cy="219710"/>
              </a:xfrm>
              <a:custGeom>
                <a:avLst/>
                <a:gdLst/>
                <a:ahLst/>
                <a:cxnLst/>
                <a:rect l="l" t="t" r="r" b="b"/>
                <a:pathLst>
                  <a:path w="219709" h="219710">
                    <a:moveTo>
                      <a:pt x="0" y="219100"/>
                    </a:moveTo>
                    <a:lnTo>
                      <a:pt x="219100" y="219100"/>
                    </a:lnTo>
                    <a:lnTo>
                      <a:pt x="219100" y="0"/>
                    </a:lnTo>
                    <a:lnTo>
                      <a:pt x="0" y="0"/>
                    </a:lnTo>
                    <a:lnTo>
                      <a:pt x="0" y="219100"/>
                    </a:lnTo>
                    <a:close/>
                  </a:path>
                </a:pathLst>
              </a:custGeom>
              <a:ln w="30441">
                <a:solidFill>
                  <a:srgbClr val="D22E2E"/>
                </a:solidFill>
              </a:ln>
            </p:spPr>
            <p:txBody>
              <a:bodyPr wrap="square" lIns="0" tIns="0" rIns="0" bIns="0" rtlCol="0"/>
              <a:lstStyle/>
              <a:p>
                <a:pPr algn="r" rtl="1"/>
                <a:endParaRPr dirty="0">
                  <a:latin typeface="Bahij TheSansArabic Plain" panose="02040503050201020203" pitchFamily="18" charset="-78"/>
                </a:endParaRPr>
              </a:p>
            </p:txBody>
          </p:sp>
          <p:sp>
            <p:nvSpPr>
              <p:cNvPr id="62" name="object 62"/>
              <p:cNvSpPr/>
              <p:nvPr/>
            </p:nvSpPr>
            <p:spPr>
              <a:xfrm>
                <a:off x="708418" y="2784728"/>
                <a:ext cx="50800" cy="50800"/>
              </a:xfrm>
              <a:custGeom>
                <a:avLst/>
                <a:gdLst/>
                <a:ahLst/>
                <a:cxnLst/>
                <a:rect l="l" t="t" r="r" b="b"/>
                <a:pathLst>
                  <a:path w="50800" h="50800">
                    <a:moveTo>
                      <a:pt x="50292" y="0"/>
                    </a:moveTo>
                    <a:lnTo>
                      <a:pt x="0" y="0"/>
                    </a:lnTo>
                    <a:lnTo>
                      <a:pt x="0" y="50291"/>
                    </a:lnTo>
                    <a:lnTo>
                      <a:pt x="50292" y="50291"/>
                    </a:lnTo>
                    <a:lnTo>
                      <a:pt x="50292"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63" name="object 63"/>
              <p:cNvSpPr/>
              <p:nvPr/>
            </p:nvSpPr>
            <p:spPr>
              <a:xfrm>
                <a:off x="482423" y="2532207"/>
                <a:ext cx="573405" cy="584835"/>
              </a:xfrm>
              <a:custGeom>
                <a:avLst/>
                <a:gdLst/>
                <a:ahLst/>
                <a:cxnLst/>
                <a:rect l="l" t="t" r="r" b="b"/>
                <a:pathLst>
                  <a:path w="573405" h="584835">
                    <a:moveTo>
                      <a:pt x="0" y="584326"/>
                    </a:moveTo>
                    <a:lnTo>
                      <a:pt x="0" y="0"/>
                    </a:lnTo>
                    <a:lnTo>
                      <a:pt x="573176" y="0"/>
                    </a:lnTo>
                  </a:path>
                </a:pathLst>
              </a:custGeom>
              <a:ln w="30441">
                <a:solidFill>
                  <a:srgbClr val="242424"/>
                </a:solidFill>
              </a:ln>
            </p:spPr>
            <p:txBody>
              <a:bodyPr wrap="square" lIns="0" tIns="0" rIns="0" bIns="0" rtlCol="0"/>
              <a:lstStyle/>
              <a:p>
                <a:pPr algn="r" rtl="1"/>
                <a:endParaRPr dirty="0">
                  <a:latin typeface="Bahij TheSansArabic Plain" panose="02040503050201020203" pitchFamily="18" charset="-78"/>
                </a:endParaRPr>
              </a:p>
            </p:txBody>
          </p:sp>
        </p:grpSp>
        <p:sp>
          <p:nvSpPr>
            <p:cNvPr id="73" name="object 73"/>
            <p:cNvSpPr txBox="1"/>
            <p:nvPr/>
          </p:nvSpPr>
          <p:spPr>
            <a:xfrm flipH="1">
              <a:off x="8177468" y="2075205"/>
              <a:ext cx="851535" cy="197490"/>
            </a:xfrm>
            <a:prstGeom prst="rect">
              <a:avLst/>
            </a:prstGeom>
          </p:spPr>
          <p:txBody>
            <a:bodyPr vert="horz" wrap="square" lIns="0" tIns="12700" rIns="0" bIns="0" rtlCol="0">
              <a:spAutoFit/>
            </a:bodyPr>
            <a:lstStyle/>
            <a:p>
              <a:pPr marL="12700" algn="r" rtl="1">
                <a:lnSpc>
                  <a:spcPct val="100000"/>
                </a:lnSpc>
                <a:spcBef>
                  <a:spcPts val="100"/>
                </a:spcBef>
              </a:pPr>
              <a:r>
                <a:rPr sz="1200" dirty="0">
                  <a:latin typeface="Bahij TheSansArabic Plain" panose="02040503050201020203" pitchFamily="18" charset="-78"/>
                  <a:cs typeface="Bahij TheSansArabic Plain" panose="02040503050201020203" pitchFamily="18" charset="-78"/>
                </a:rPr>
                <a:t>8-10 players</a:t>
              </a:r>
            </a:p>
          </p:txBody>
        </p:sp>
        <p:sp>
          <p:nvSpPr>
            <p:cNvPr id="74" name="object 74"/>
            <p:cNvSpPr txBox="1"/>
            <p:nvPr/>
          </p:nvSpPr>
          <p:spPr>
            <a:xfrm flipH="1">
              <a:off x="4486848" y="2075205"/>
              <a:ext cx="800735" cy="197490"/>
            </a:xfrm>
            <a:prstGeom prst="rect">
              <a:avLst/>
            </a:prstGeom>
          </p:spPr>
          <p:txBody>
            <a:bodyPr vert="horz" wrap="square" lIns="0" tIns="12700" rIns="0" bIns="0" rtlCol="0">
              <a:spAutoFit/>
            </a:bodyPr>
            <a:lstStyle/>
            <a:p>
              <a:pPr marL="12700" algn="r" rtl="1">
                <a:lnSpc>
                  <a:spcPct val="100000"/>
                </a:lnSpc>
                <a:spcBef>
                  <a:spcPts val="100"/>
                </a:spcBef>
              </a:pPr>
              <a:r>
                <a:rPr sz="1200" dirty="0">
                  <a:latin typeface="Bahij TheSansArabic Plain" panose="02040503050201020203" pitchFamily="18" charset="-78"/>
                  <a:cs typeface="Bahij TheSansArabic Plain" panose="02040503050201020203" pitchFamily="18" charset="-78"/>
                </a:rPr>
                <a:t>6-8 players</a:t>
              </a:r>
            </a:p>
          </p:txBody>
        </p:sp>
        <p:sp>
          <p:nvSpPr>
            <p:cNvPr id="75" name="object 75"/>
            <p:cNvSpPr txBox="1"/>
            <p:nvPr/>
          </p:nvSpPr>
          <p:spPr>
            <a:xfrm flipH="1">
              <a:off x="748705" y="2075205"/>
              <a:ext cx="646430" cy="197490"/>
            </a:xfrm>
            <a:prstGeom prst="rect">
              <a:avLst/>
            </a:prstGeom>
          </p:spPr>
          <p:txBody>
            <a:bodyPr vert="horz" wrap="square" lIns="0" tIns="12700" rIns="0" bIns="0" rtlCol="0">
              <a:spAutoFit/>
            </a:bodyPr>
            <a:lstStyle/>
            <a:p>
              <a:pPr marL="12700" algn="r" rtl="1">
                <a:lnSpc>
                  <a:spcPct val="100000"/>
                </a:lnSpc>
                <a:spcBef>
                  <a:spcPts val="100"/>
                </a:spcBef>
              </a:pPr>
              <a:r>
                <a:rPr sz="1200" dirty="0">
                  <a:latin typeface="Bahij TheSansArabic Plain" panose="02040503050201020203" pitchFamily="18" charset="-78"/>
                  <a:cs typeface="Bahij TheSansArabic Plain" panose="02040503050201020203" pitchFamily="18" charset="-78"/>
                </a:rPr>
                <a:t>6 players</a:t>
              </a:r>
            </a:p>
          </p:txBody>
        </p:sp>
        <p:sp>
          <p:nvSpPr>
            <p:cNvPr id="76" name="object 76"/>
            <p:cNvSpPr/>
            <p:nvPr/>
          </p:nvSpPr>
          <p:spPr>
            <a:xfrm flipH="1">
              <a:off x="8736751" y="1917700"/>
              <a:ext cx="292100" cy="157480"/>
            </a:xfrm>
            <a:custGeom>
              <a:avLst/>
              <a:gdLst/>
              <a:ahLst/>
              <a:cxnLst/>
              <a:rect l="l" t="t" r="r" b="b"/>
              <a:pathLst>
                <a:path w="292100" h="157480">
                  <a:moveTo>
                    <a:pt x="158140" y="96596"/>
                  </a:moveTo>
                  <a:lnTo>
                    <a:pt x="136470" y="98860"/>
                  </a:lnTo>
                  <a:lnTo>
                    <a:pt x="112522" y="105652"/>
                  </a:lnTo>
                  <a:lnTo>
                    <a:pt x="93135" y="116971"/>
                  </a:lnTo>
                  <a:lnTo>
                    <a:pt x="85153" y="132816"/>
                  </a:lnTo>
                  <a:lnTo>
                    <a:pt x="85153" y="151536"/>
                  </a:lnTo>
                  <a:lnTo>
                    <a:pt x="90627" y="156972"/>
                  </a:lnTo>
                  <a:lnTo>
                    <a:pt x="225653" y="156972"/>
                  </a:lnTo>
                  <a:lnTo>
                    <a:pt x="231127" y="151536"/>
                  </a:lnTo>
                  <a:lnTo>
                    <a:pt x="231127" y="132816"/>
                  </a:lnTo>
                  <a:lnTo>
                    <a:pt x="223144" y="116971"/>
                  </a:lnTo>
                  <a:lnTo>
                    <a:pt x="203758" y="105652"/>
                  </a:lnTo>
                  <a:lnTo>
                    <a:pt x="179810" y="98860"/>
                  </a:lnTo>
                  <a:lnTo>
                    <a:pt x="158140" y="96596"/>
                  </a:lnTo>
                  <a:close/>
                </a:path>
                <a:path w="292100" h="157480">
                  <a:moveTo>
                    <a:pt x="238671" y="98526"/>
                  </a:moveTo>
                  <a:lnTo>
                    <a:pt x="245589" y="105652"/>
                  </a:lnTo>
                  <a:lnTo>
                    <a:pt x="250851" y="113633"/>
                  </a:lnTo>
                  <a:lnTo>
                    <a:pt x="254256" y="122686"/>
                  </a:lnTo>
                  <a:lnTo>
                    <a:pt x="255460" y="132816"/>
                  </a:lnTo>
                  <a:lnTo>
                    <a:pt x="255460" y="152984"/>
                  </a:lnTo>
                  <a:lnTo>
                    <a:pt x="255206" y="155041"/>
                  </a:lnTo>
                  <a:lnTo>
                    <a:pt x="254850" y="156972"/>
                  </a:lnTo>
                  <a:lnTo>
                    <a:pt x="289267" y="156972"/>
                  </a:lnTo>
                  <a:lnTo>
                    <a:pt x="291947" y="154317"/>
                  </a:lnTo>
                  <a:lnTo>
                    <a:pt x="291947" y="132816"/>
                  </a:lnTo>
                  <a:lnTo>
                    <a:pt x="287061" y="120209"/>
                  </a:lnTo>
                  <a:lnTo>
                    <a:pt x="274477" y="110285"/>
                  </a:lnTo>
                  <a:lnTo>
                    <a:pt x="257309" y="103053"/>
                  </a:lnTo>
                  <a:lnTo>
                    <a:pt x="238671" y="98526"/>
                  </a:lnTo>
                  <a:close/>
                </a:path>
                <a:path w="292100" h="157480">
                  <a:moveTo>
                    <a:pt x="60820" y="84518"/>
                  </a:moveTo>
                  <a:lnTo>
                    <a:pt x="36499" y="84518"/>
                  </a:lnTo>
                  <a:lnTo>
                    <a:pt x="36499" y="115316"/>
                  </a:lnTo>
                  <a:lnTo>
                    <a:pt x="41973" y="120751"/>
                  </a:lnTo>
                  <a:lnTo>
                    <a:pt x="55346" y="120751"/>
                  </a:lnTo>
                  <a:lnTo>
                    <a:pt x="60820" y="115316"/>
                  </a:lnTo>
                  <a:lnTo>
                    <a:pt x="60820" y="84518"/>
                  </a:lnTo>
                  <a:close/>
                </a:path>
                <a:path w="292100" h="157480">
                  <a:moveTo>
                    <a:pt x="91846" y="60375"/>
                  </a:moveTo>
                  <a:lnTo>
                    <a:pt x="5473" y="60375"/>
                  </a:lnTo>
                  <a:lnTo>
                    <a:pt x="0" y="65811"/>
                  </a:lnTo>
                  <a:lnTo>
                    <a:pt x="0" y="79095"/>
                  </a:lnTo>
                  <a:lnTo>
                    <a:pt x="5473" y="84518"/>
                  </a:lnTo>
                  <a:lnTo>
                    <a:pt x="91846" y="84518"/>
                  </a:lnTo>
                  <a:lnTo>
                    <a:pt x="97320" y="79095"/>
                  </a:lnTo>
                  <a:lnTo>
                    <a:pt x="97320" y="65811"/>
                  </a:lnTo>
                  <a:lnTo>
                    <a:pt x="91846" y="60375"/>
                  </a:lnTo>
                  <a:close/>
                </a:path>
                <a:path w="292100" h="157480">
                  <a:moveTo>
                    <a:pt x="158140" y="0"/>
                  </a:moveTo>
                  <a:lnTo>
                    <a:pt x="143918" y="2841"/>
                  </a:lnTo>
                  <a:lnTo>
                    <a:pt x="132318" y="10596"/>
                  </a:lnTo>
                  <a:lnTo>
                    <a:pt x="124504" y="22111"/>
                  </a:lnTo>
                  <a:lnTo>
                    <a:pt x="121640" y="36233"/>
                  </a:lnTo>
                  <a:lnTo>
                    <a:pt x="124504" y="50347"/>
                  </a:lnTo>
                  <a:lnTo>
                    <a:pt x="132318" y="61858"/>
                  </a:lnTo>
                  <a:lnTo>
                    <a:pt x="143918" y="69612"/>
                  </a:lnTo>
                  <a:lnTo>
                    <a:pt x="158140" y="72453"/>
                  </a:lnTo>
                  <a:lnTo>
                    <a:pt x="172342" y="69612"/>
                  </a:lnTo>
                  <a:lnTo>
                    <a:pt x="183899" y="61858"/>
                  </a:lnTo>
                  <a:lnTo>
                    <a:pt x="191669" y="50347"/>
                  </a:lnTo>
                  <a:lnTo>
                    <a:pt x="194513" y="36233"/>
                  </a:lnTo>
                  <a:lnTo>
                    <a:pt x="191669" y="22111"/>
                  </a:lnTo>
                  <a:lnTo>
                    <a:pt x="183899" y="10596"/>
                  </a:lnTo>
                  <a:lnTo>
                    <a:pt x="172342" y="2841"/>
                  </a:lnTo>
                  <a:lnTo>
                    <a:pt x="158140" y="0"/>
                  </a:lnTo>
                  <a:close/>
                </a:path>
                <a:path w="292100" h="157480">
                  <a:moveTo>
                    <a:pt x="218960" y="0"/>
                  </a:moveTo>
                  <a:lnTo>
                    <a:pt x="215074" y="0"/>
                  </a:lnTo>
                  <a:lnTo>
                    <a:pt x="211302" y="609"/>
                  </a:lnTo>
                  <a:lnTo>
                    <a:pt x="207886" y="1701"/>
                  </a:lnTo>
                  <a:lnTo>
                    <a:pt x="212522" y="9404"/>
                  </a:lnTo>
                  <a:lnTo>
                    <a:pt x="215960" y="17786"/>
                  </a:lnTo>
                  <a:lnTo>
                    <a:pt x="218098" y="26758"/>
                  </a:lnTo>
                  <a:lnTo>
                    <a:pt x="218833" y="36233"/>
                  </a:lnTo>
                  <a:lnTo>
                    <a:pt x="218082" y="45684"/>
                  </a:lnTo>
                  <a:lnTo>
                    <a:pt x="215917" y="54627"/>
                  </a:lnTo>
                  <a:lnTo>
                    <a:pt x="212473" y="63006"/>
                  </a:lnTo>
                  <a:lnTo>
                    <a:pt x="207886" y="70764"/>
                  </a:lnTo>
                  <a:lnTo>
                    <a:pt x="211302" y="71843"/>
                  </a:lnTo>
                  <a:lnTo>
                    <a:pt x="215074" y="72453"/>
                  </a:lnTo>
                  <a:lnTo>
                    <a:pt x="218960" y="72453"/>
                  </a:lnTo>
                  <a:lnTo>
                    <a:pt x="233162" y="69612"/>
                  </a:lnTo>
                  <a:lnTo>
                    <a:pt x="244719" y="61858"/>
                  </a:lnTo>
                  <a:lnTo>
                    <a:pt x="252489" y="50347"/>
                  </a:lnTo>
                  <a:lnTo>
                    <a:pt x="255333" y="36233"/>
                  </a:lnTo>
                  <a:lnTo>
                    <a:pt x="252489" y="22111"/>
                  </a:lnTo>
                  <a:lnTo>
                    <a:pt x="244719" y="10596"/>
                  </a:lnTo>
                  <a:lnTo>
                    <a:pt x="233162" y="2841"/>
                  </a:lnTo>
                  <a:lnTo>
                    <a:pt x="218960" y="0"/>
                  </a:lnTo>
                  <a:close/>
                </a:path>
                <a:path w="292100" h="157480">
                  <a:moveTo>
                    <a:pt x="55346" y="24155"/>
                  </a:moveTo>
                  <a:lnTo>
                    <a:pt x="41973" y="24155"/>
                  </a:lnTo>
                  <a:lnTo>
                    <a:pt x="36499" y="29591"/>
                  </a:lnTo>
                  <a:lnTo>
                    <a:pt x="36499" y="60375"/>
                  </a:lnTo>
                  <a:lnTo>
                    <a:pt x="60820" y="60375"/>
                  </a:lnTo>
                  <a:lnTo>
                    <a:pt x="60820" y="29591"/>
                  </a:lnTo>
                  <a:lnTo>
                    <a:pt x="55346" y="24155"/>
                  </a:lnTo>
                  <a:close/>
                </a:path>
              </a:pathLst>
            </a:custGeom>
            <a:solidFill>
              <a:srgbClr val="242424"/>
            </a:solidFill>
          </p:spPr>
          <p:txBody>
            <a:bodyPr wrap="square" lIns="0" tIns="0" rIns="0" bIns="0" rtlCol="0"/>
            <a:lstStyle/>
            <a:p>
              <a:pPr algn="r" rtl="1"/>
              <a:endParaRPr dirty="0">
                <a:latin typeface="Bahij TheSansArabic Plain" panose="02040503050201020203" pitchFamily="18" charset="-78"/>
              </a:endParaRPr>
            </a:p>
          </p:txBody>
        </p:sp>
        <p:sp>
          <p:nvSpPr>
            <p:cNvPr id="77" name="object 77"/>
            <p:cNvSpPr/>
            <p:nvPr/>
          </p:nvSpPr>
          <p:spPr>
            <a:xfrm flipH="1">
              <a:off x="4995354" y="1917700"/>
              <a:ext cx="292100" cy="157480"/>
            </a:xfrm>
            <a:custGeom>
              <a:avLst/>
              <a:gdLst/>
              <a:ahLst/>
              <a:cxnLst/>
              <a:rect l="l" t="t" r="r" b="b"/>
              <a:pathLst>
                <a:path w="292100" h="157480">
                  <a:moveTo>
                    <a:pt x="158140" y="96596"/>
                  </a:moveTo>
                  <a:lnTo>
                    <a:pt x="136470" y="98860"/>
                  </a:lnTo>
                  <a:lnTo>
                    <a:pt x="112521" y="105652"/>
                  </a:lnTo>
                  <a:lnTo>
                    <a:pt x="93135" y="116971"/>
                  </a:lnTo>
                  <a:lnTo>
                    <a:pt x="85153" y="132816"/>
                  </a:lnTo>
                  <a:lnTo>
                    <a:pt x="85153" y="151536"/>
                  </a:lnTo>
                  <a:lnTo>
                    <a:pt x="90627" y="156972"/>
                  </a:lnTo>
                  <a:lnTo>
                    <a:pt x="225653" y="156972"/>
                  </a:lnTo>
                  <a:lnTo>
                    <a:pt x="231127" y="151536"/>
                  </a:lnTo>
                  <a:lnTo>
                    <a:pt x="231127" y="132816"/>
                  </a:lnTo>
                  <a:lnTo>
                    <a:pt x="223144" y="116971"/>
                  </a:lnTo>
                  <a:lnTo>
                    <a:pt x="203758" y="105652"/>
                  </a:lnTo>
                  <a:lnTo>
                    <a:pt x="179810" y="98860"/>
                  </a:lnTo>
                  <a:lnTo>
                    <a:pt x="158140" y="96596"/>
                  </a:lnTo>
                  <a:close/>
                </a:path>
                <a:path w="292100" h="157480">
                  <a:moveTo>
                    <a:pt x="238671" y="98526"/>
                  </a:moveTo>
                  <a:lnTo>
                    <a:pt x="245589" y="105652"/>
                  </a:lnTo>
                  <a:lnTo>
                    <a:pt x="250851" y="113633"/>
                  </a:lnTo>
                  <a:lnTo>
                    <a:pt x="254256" y="122686"/>
                  </a:lnTo>
                  <a:lnTo>
                    <a:pt x="255460" y="132816"/>
                  </a:lnTo>
                  <a:lnTo>
                    <a:pt x="255460" y="152984"/>
                  </a:lnTo>
                  <a:lnTo>
                    <a:pt x="255206" y="155041"/>
                  </a:lnTo>
                  <a:lnTo>
                    <a:pt x="254850" y="156972"/>
                  </a:lnTo>
                  <a:lnTo>
                    <a:pt x="289267" y="156972"/>
                  </a:lnTo>
                  <a:lnTo>
                    <a:pt x="291947" y="154317"/>
                  </a:lnTo>
                  <a:lnTo>
                    <a:pt x="291947" y="132816"/>
                  </a:lnTo>
                  <a:lnTo>
                    <a:pt x="287061" y="120209"/>
                  </a:lnTo>
                  <a:lnTo>
                    <a:pt x="274477" y="110285"/>
                  </a:lnTo>
                  <a:lnTo>
                    <a:pt x="257309" y="103053"/>
                  </a:lnTo>
                  <a:lnTo>
                    <a:pt x="238671" y="98526"/>
                  </a:lnTo>
                  <a:close/>
                </a:path>
                <a:path w="292100" h="157480">
                  <a:moveTo>
                    <a:pt x="60820" y="84518"/>
                  </a:moveTo>
                  <a:lnTo>
                    <a:pt x="36499" y="84518"/>
                  </a:lnTo>
                  <a:lnTo>
                    <a:pt x="36499" y="115316"/>
                  </a:lnTo>
                  <a:lnTo>
                    <a:pt x="41973" y="120751"/>
                  </a:lnTo>
                  <a:lnTo>
                    <a:pt x="55346" y="120751"/>
                  </a:lnTo>
                  <a:lnTo>
                    <a:pt x="60820" y="115316"/>
                  </a:lnTo>
                  <a:lnTo>
                    <a:pt x="60820" y="84518"/>
                  </a:lnTo>
                  <a:close/>
                </a:path>
                <a:path w="292100" h="157480">
                  <a:moveTo>
                    <a:pt x="91846" y="60375"/>
                  </a:moveTo>
                  <a:lnTo>
                    <a:pt x="5473" y="60375"/>
                  </a:lnTo>
                  <a:lnTo>
                    <a:pt x="0" y="65811"/>
                  </a:lnTo>
                  <a:lnTo>
                    <a:pt x="0" y="79095"/>
                  </a:lnTo>
                  <a:lnTo>
                    <a:pt x="5473" y="84518"/>
                  </a:lnTo>
                  <a:lnTo>
                    <a:pt x="91846" y="84518"/>
                  </a:lnTo>
                  <a:lnTo>
                    <a:pt x="97320" y="79095"/>
                  </a:lnTo>
                  <a:lnTo>
                    <a:pt x="97320" y="65811"/>
                  </a:lnTo>
                  <a:lnTo>
                    <a:pt x="91846" y="60375"/>
                  </a:lnTo>
                  <a:close/>
                </a:path>
                <a:path w="292100" h="157480">
                  <a:moveTo>
                    <a:pt x="158140" y="0"/>
                  </a:moveTo>
                  <a:lnTo>
                    <a:pt x="143918" y="2841"/>
                  </a:lnTo>
                  <a:lnTo>
                    <a:pt x="132318" y="10596"/>
                  </a:lnTo>
                  <a:lnTo>
                    <a:pt x="124504" y="22111"/>
                  </a:lnTo>
                  <a:lnTo>
                    <a:pt x="121640" y="36233"/>
                  </a:lnTo>
                  <a:lnTo>
                    <a:pt x="124504" y="50347"/>
                  </a:lnTo>
                  <a:lnTo>
                    <a:pt x="132318" y="61858"/>
                  </a:lnTo>
                  <a:lnTo>
                    <a:pt x="143918" y="69612"/>
                  </a:lnTo>
                  <a:lnTo>
                    <a:pt x="158140" y="72453"/>
                  </a:lnTo>
                  <a:lnTo>
                    <a:pt x="172342" y="69612"/>
                  </a:lnTo>
                  <a:lnTo>
                    <a:pt x="183899" y="61858"/>
                  </a:lnTo>
                  <a:lnTo>
                    <a:pt x="191669" y="50347"/>
                  </a:lnTo>
                  <a:lnTo>
                    <a:pt x="194513" y="36233"/>
                  </a:lnTo>
                  <a:lnTo>
                    <a:pt x="191669" y="22111"/>
                  </a:lnTo>
                  <a:lnTo>
                    <a:pt x="183899" y="10596"/>
                  </a:lnTo>
                  <a:lnTo>
                    <a:pt x="172342" y="2841"/>
                  </a:lnTo>
                  <a:lnTo>
                    <a:pt x="158140" y="0"/>
                  </a:lnTo>
                  <a:close/>
                </a:path>
                <a:path w="292100" h="157480">
                  <a:moveTo>
                    <a:pt x="218960" y="0"/>
                  </a:moveTo>
                  <a:lnTo>
                    <a:pt x="215074" y="0"/>
                  </a:lnTo>
                  <a:lnTo>
                    <a:pt x="211302" y="609"/>
                  </a:lnTo>
                  <a:lnTo>
                    <a:pt x="207886" y="1701"/>
                  </a:lnTo>
                  <a:lnTo>
                    <a:pt x="212522" y="9404"/>
                  </a:lnTo>
                  <a:lnTo>
                    <a:pt x="215960" y="17786"/>
                  </a:lnTo>
                  <a:lnTo>
                    <a:pt x="218098" y="26758"/>
                  </a:lnTo>
                  <a:lnTo>
                    <a:pt x="218833" y="36233"/>
                  </a:lnTo>
                  <a:lnTo>
                    <a:pt x="218082" y="45684"/>
                  </a:lnTo>
                  <a:lnTo>
                    <a:pt x="215917" y="54627"/>
                  </a:lnTo>
                  <a:lnTo>
                    <a:pt x="212473" y="63006"/>
                  </a:lnTo>
                  <a:lnTo>
                    <a:pt x="207886" y="70764"/>
                  </a:lnTo>
                  <a:lnTo>
                    <a:pt x="211302" y="71843"/>
                  </a:lnTo>
                  <a:lnTo>
                    <a:pt x="215074" y="72453"/>
                  </a:lnTo>
                  <a:lnTo>
                    <a:pt x="218960" y="72453"/>
                  </a:lnTo>
                  <a:lnTo>
                    <a:pt x="233162" y="69612"/>
                  </a:lnTo>
                  <a:lnTo>
                    <a:pt x="244719" y="61858"/>
                  </a:lnTo>
                  <a:lnTo>
                    <a:pt x="252489" y="50347"/>
                  </a:lnTo>
                  <a:lnTo>
                    <a:pt x="255333" y="36233"/>
                  </a:lnTo>
                  <a:lnTo>
                    <a:pt x="252489" y="22111"/>
                  </a:lnTo>
                  <a:lnTo>
                    <a:pt x="244719" y="10596"/>
                  </a:lnTo>
                  <a:lnTo>
                    <a:pt x="233162" y="2841"/>
                  </a:lnTo>
                  <a:lnTo>
                    <a:pt x="218960" y="0"/>
                  </a:lnTo>
                  <a:close/>
                </a:path>
                <a:path w="292100" h="157480">
                  <a:moveTo>
                    <a:pt x="55346" y="24155"/>
                  </a:moveTo>
                  <a:lnTo>
                    <a:pt x="41973" y="24155"/>
                  </a:lnTo>
                  <a:lnTo>
                    <a:pt x="36499" y="29591"/>
                  </a:lnTo>
                  <a:lnTo>
                    <a:pt x="36499" y="60375"/>
                  </a:lnTo>
                  <a:lnTo>
                    <a:pt x="60820" y="60375"/>
                  </a:lnTo>
                  <a:lnTo>
                    <a:pt x="60820" y="29591"/>
                  </a:lnTo>
                  <a:lnTo>
                    <a:pt x="55346" y="24155"/>
                  </a:lnTo>
                  <a:close/>
                </a:path>
              </a:pathLst>
            </a:custGeom>
            <a:solidFill>
              <a:srgbClr val="242424"/>
            </a:solidFill>
          </p:spPr>
          <p:txBody>
            <a:bodyPr wrap="square" lIns="0" tIns="0" rIns="0" bIns="0" rtlCol="0"/>
            <a:lstStyle/>
            <a:p>
              <a:pPr algn="r" rtl="1"/>
              <a:endParaRPr dirty="0">
                <a:latin typeface="Bahij TheSansArabic Plain" panose="02040503050201020203" pitchFamily="18" charset="-78"/>
              </a:endParaRPr>
            </a:p>
          </p:txBody>
        </p:sp>
        <p:sp>
          <p:nvSpPr>
            <p:cNvPr id="78" name="object 78"/>
            <p:cNvSpPr/>
            <p:nvPr/>
          </p:nvSpPr>
          <p:spPr>
            <a:xfrm flipH="1">
              <a:off x="1102852" y="1917700"/>
              <a:ext cx="292100" cy="157480"/>
            </a:xfrm>
            <a:custGeom>
              <a:avLst/>
              <a:gdLst/>
              <a:ahLst/>
              <a:cxnLst/>
              <a:rect l="l" t="t" r="r" b="b"/>
              <a:pathLst>
                <a:path w="292100" h="157480">
                  <a:moveTo>
                    <a:pt x="158140" y="96596"/>
                  </a:moveTo>
                  <a:lnTo>
                    <a:pt x="136470" y="98860"/>
                  </a:lnTo>
                  <a:lnTo>
                    <a:pt x="112522" y="105652"/>
                  </a:lnTo>
                  <a:lnTo>
                    <a:pt x="93135" y="116971"/>
                  </a:lnTo>
                  <a:lnTo>
                    <a:pt x="85153" y="132816"/>
                  </a:lnTo>
                  <a:lnTo>
                    <a:pt x="85153" y="151536"/>
                  </a:lnTo>
                  <a:lnTo>
                    <a:pt x="90627" y="156972"/>
                  </a:lnTo>
                  <a:lnTo>
                    <a:pt x="225653" y="156972"/>
                  </a:lnTo>
                  <a:lnTo>
                    <a:pt x="231127" y="151536"/>
                  </a:lnTo>
                  <a:lnTo>
                    <a:pt x="231127" y="132816"/>
                  </a:lnTo>
                  <a:lnTo>
                    <a:pt x="223144" y="116971"/>
                  </a:lnTo>
                  <a:lnTo>
                    <a:pt x="203758" y="105652"/>
                  </a:lnTo>
                  <a:lnTo>
                    <a:pt x="179810" y="98860"/>
                  </a:lnTo>
                  <a:lnTo>
                    <a:pt x="158140" y="96596"/>
                  </a:lnTo>
                  <a:close/>
                </a:path>
                <a:path w="292100" h="157480">
                  <a:moveTo>
                    <a:pt x="238671" y="98526"/>
                  </a:moveTo>
                  <a:lnTo>
                    <a:pt x="245589" y="105652"/>
                  </a:lnTo>
                  <a:lnTo>
                    <a:pt x="250851" y="113633"/>
                  </a:lnTo>
                  <a:lnTo>
                    <a:pt x="254256" y="122686"/>
                  </a:lnTo>
                  <a:lnTo>
                    <a:pt x="255460" y="132816"/>
                  </a:lnTo>
                  <a:lnTo>
                    <a:pt x="255460" y="152984"/>
                  </a:lnTo>
                  <a:lnTo>
                    <a:pt x="255206" y="155041"/>
                  </a:lnTo>
                  <a:lnTo>
                    <a:pt x="254850" y="156972"/>
                  </a:lnTo>
                  <a:lnTo>
                    <a:pt x="289267" y="156972"/>
                  </a:lnTo>
                  <a:lnTo>
                    <a:pt x="291947" y="154317"/>
                  </a:lnTo>
                  <a:lnTo>
                    <a:pt x="291947" y="132816"/>
                  </a:lnTo>
                  <a:lnTo>
                    <a:pt x="287061" y="120209"/>
                  </a:lnTo>
                  <a:lnTo>
                    <a:pt x="274477" y="110285"/>
                  </a:lnTo>
                  <a:lnTo>
                    <a:pt x="257309" y="103053"/>
                  </a:lnTo>
                  <a:lnTo>
                    <a:pt x="238671" y="98526"/>
                  </a:lnTo>
                  <a:close/>
                </a:path>
                <a:path w="292100" h="157480">
                  <a:moveTo>
                    <a:pt x="60820" y="84518"/>
                  </a:moveTo>
                  <a:lnTo>
                    <a:pt x="36499" y="84518"/>
                  </a:lnTo>
                  <a:lnTo>
                    <a:pt x="36499" y="115316"/>
                  </a:lnTo>
                  <a:lnTo>
                    <a:pt x="41973" y="120751"/>
                  </a:lnTo>
                  <a:lnTo>
                    <a:pt x="55346" y="120751"/>
                  </a:lnTo>
                  <a:lnTo>
                    <a:pt x="60820" y="115316"/>
                  </a:lnTo>
                  <a:lnTo>
                    <a:pt x="60820" y="84518"/>
                  </a:lnTo>
                  <a:close/>
                </a:path>
                <a:path w="292100" h="157480">
                  <a:moveTo>
                    <a:pt x="91846" y="60375"/>
                  </a:moveTo>
                  <a:lnTo>
                    <a:pt x="5473" y="60375"/>
                  </a:lnTo>
                  <a:lnTo>
                    <a:pt x="0" y="65811"/>
                  </a:lnTo>
                  <a:lnTo>
                    <a:pt x="0" y="79095"/>
                  </a:lnTo>
                  <a:lnTo>
                    <a:pt x="5473" y="84518"/>
                  </a:lnTo>
                  <a:lnTo>
                    <a:pt x="91846" y="84518"/>
                  </a:lnTo>
                  <a:lnTo>
                    <a:pt x="97320" y="79095"/>
                  </a:lnTo>
                  <a:lnTo>
                    <a:pt x="97320" y="65811"/>
                  </a:lnTo>
                  <a:lnTo>
                    <a:pt x="91846" y="60375"/>
                  </a:lnTo>
                  <a:close/>
                </a:path>
                <a:path w="292100" h="157480">
                  <a:moveTo>
                    <a:pt x="158140" y="0"/>
                  </a:moveTo>
                  <a:lnTo>
                    <a:pt x="143918" y="2841"/>
                  </a:lnTo>
                  <a:lnTo>
                    <a:pt x="132318" y="10596"/>
                  </a:lnTo>
                  <a:lnTo>
                    <a:pt x="124504" y="22111"/>
                  </a:lnTo>
                  <a:lnTo>
                    <a:pt x="121640" y="36233"/>
                  </a:lnTo>
                  <a:lnTo>
                    <a:pt x="124504" y="50347"/>
                  </a:lnTo>
                  <a:lnTo>
                    <a:pt x="132318" y="61858"/>
                  </a:lnTo>
                  <a:lnTo>
                    <a:pt x="143918" y="69612"/>
                  </a:lnTo>
                  <a:lnTo>
                    <a:pt x="158140" y="72453"/>
                  </a:lnTo>
                  <a:lnTo>
                    <a:pt x="172342" y="69612"/>
                  </a:lnTo>
                  <a:lnTo>
                    <a:pt x="183899" y="61858"/>
                  </a:lnTo>
                  <a:lnTo>
                    <a:pt x="191669" y="50347"/>
                  </a:lnTo>
                  <a:lnTo>
                    <a:pt x="194513" y="36233"/>
                  </a:lnTo>
                  <a:lnTo>
                    <a:pt x="191669" y="22111"/>
                  </a:lnTo>
                  <a:lnTo>
                    <a:pt x="183899" y="10596"/>
                  </a:lnTo>
                  <a:lnTo>
                    <a:pt x="172342" y="2841"/>
                  </a:lnTo>
                  <a:lnTo>
                    <a:pt x="158140" y="0"/>
                  </a:lnTo>
                  <a:close/>
                </a:path>
                <a:path w="292100" h="157480">
                  <a:moveTo>
                    <a:pt x="218960" y="0"/>
                  </a:moveTo>
                  <a:lnTo>
                    <a:pt x="215074" y="0"/>
                  </a:lnTo>
                  <a:lnTo>
                    <a:pt x="211302" y="609"/>
                  </a:lnTo>
                  <a:lnTo>
                    <a:pt x="207886" y="1701"/>
                  </a:lnTo>
                  <a:lnTo>
                    <a:pt x="212522" y="9404"/>
                  </a:lnTo>
                  <a:lnTo>
                    <a:pt x="215960" y="17786"/>
                  </a:lnTo>
                  <a:lnTo>
                    <a:pt x="218098" y="26758"/>
                  </a:lnTo>
                  <a:lnTo>
                    <a:pt x="218833" y="36233"/>
                  </a:lnTo>
                  <a:lnTo>
                    <a:pt x="218082" y="45684"/>
                  </a:lnTo>
                  <a:lnTo>
                    <a:pt x="215917" y="54627"/>
                  </a:lnTo>
                  <a:lnTo>
                    <a:pt x="212473" y="63006"/>
                  </a:lnTo>
                  <a:lnTo>
                    <a:pt x="207886" y="70764"/>
                  </a:lnTo>
                  <a:lnTo>
                    <a:pt x="211302" y="71843"/>
                  </a:lnTo>
                  <a:lnTo>
                    <a:pt x="215074" y="72453"/>
                  </a:lnTo>
                  <a:lnTo>
                    <a:pt x="218960" y="72453"/>
                  </a:lnTo>
                  <a:lnTo>
                    <a:pt x="233162" y="69612"/>
                  </a:lnTo>
                  <a:lnTo>
                    <a:pt x="244719" y="61858"/>
                  </a:lnTo>
                  <a:lnTo>
                    <a:pt x="252489" y="50347"/>
                  </a:lnTo>
                  <a:lnTo>
                    <a:pt x="255333" y="36233"/>
                  </a:lnTo>
                  <a:lnTo>
                    <a:pt x="252489" y="22111"/>
                  </a:lnTo>
                  <a:lnTo>
                    <a:pt x="244719" y="10596"/>
                  </a:lnTo>
                  <a:lnTo>
                    <a:pt x="233162" y="2841"/>
                  </a:lnTo>
                  <a:lnTo>
                    <a:pt x="218960" y="0"/>
                  </a:lnTo>
                  <a:close/>
                </a:path>
                <a:path w="292100" h="157480">
                  <a:moveTo>
                    <a:pt x="55346" y="24155"/>
                  </a:moveTo>
                  <a:lnTo>
                    <a:pt x="41973" y="24155"/>
                  </a:lnTo>
                  <a:lnTo>
                    <a:pt x="36499" y="29591"/>
                  </a:lnTo>
                  <a:lnTo>
                    <a:pt x="36499" y="60375"/>
                  </a:lnTo>
                  <a:lnTo>
                    <a:pt x="60820" y="60375"/>
                  </a:lnTo>
                  <a:lnTo>
                    <a:pt x="60820" y="29591"/>
                  </a:lnTo>
                  <a:lnTo>
                    <a:pt x="55346" y="24155"/>
                  </a:lnTo>
                  <a:close/>
                </a:path>
              </a:pathLst>
            </a:custGeom>
            <a:solidFill>
              <a:srgbClr val="242424"/>
            </a:solidFill>
          </p:spPr>
          <p:txBody>
            <a:bodyPr wrap="square" lIns="0" tIns="0" rIns="0" bIns="0" rtlCol="0"/>
            <a:lstStyle/>
            <a:p>
              <a:pPr algn="r" rtl="1"/>
              <a:endParaRPr dirty="0">
                <a:latin typeface="Bahij TheSansArabic Plain" panose="02040503050201020203" pitchFamily="18" charset="-78"/>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idx="4294967295"/>
          </p:nvPr>
        </p:nvSpPr>
        <p:spPr>
          <a:xfrm>
            <a:off x="8547100" y="374650"/>
            <a:ext cx="1676400" cy="997709"/>
          </a:xfrm>
          <a:prstGeom prst="rect">
            <a:avLst/>
          </a:prstGeom>
        </p:spPr>
        <p:txBody>
          <a:bodyPr vert="horz" wrap="square" lIns="0" tIns="12700" rIns="0" bIns="0" rtlCol="0">
            <a:spAutoFit/>
          </a:bodyPr>
          <a:lstStyle/>
          <a:p>
            <a:pPr marL="12700" marR="508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متطلبات الـغـرفـة</a:t>
            </a:r>
            <a:endParaRPr sz="3200" dirty="0">
              <a:latin typeface="Bahij TheSansArabic Plain" panose="02040503050201020203" pitchFamily="18" charset="-78"/>
              <a:cs typeface="Bahij TheSansArabic Plain" panose="02040503050201020203" pitchFamily="18" charset="-78"/>
            </a:endParaRPr>
          </a:p>
        </p:txBody>
      </p:sp>
      <p:grpSp>
        <p:nvGrpSpPr>
          <p:cNvPr id="2" name="object 2"/>
          <p:cNvGrpSpPr/>
          <p:nvPr/>
        </p:nvGrpSpPr>
        <p:grpSpPr>
          <a:xfrm flipH="1">
            <a:off x="12700" y="0"/>
            <a:ext cx="6193155" cy="7566659"/>
            <a:chOff x="4505394" y="0"/>
            <a:chExt cx="6193155" cy="7566659"/>
          </a:xfrm>
        </p:grpSpPr>
        <p:sp>
          <p:nvSpPr>
            <p:cNvPr id="3" name="object 3"/>
            <p:cNvSpPr/>
            <p:nvPr/>
          </p:nvSpPr>
          <p:spPr>
            <a:xfrm>
              <a:off x="4520754" y="0"/>
              <a:ext cx="6171565" cy="7177405"/>
            </a:xfrm>
            <a:custGeom>
              <a:avLst/>
              <a:gdLst/>
              <a:ahLst/>
              <a:cxnLst/>
              <a:rect l="l" t="t" r="r" b="b"/>
              <a:pathLst>
                <a:path w="6171565" h="7177405">
                  <a:moveTo>
                    <a:pt x="4289386" y="166071"/>
                  </a:moveTo>
                  <a:lnTo>
                    <a:pt x="4243674" y="179862"/>
                  </a:lnTo>
                  <a:lnTo>
                    <a:pt x="2262327" y="2156821"/>
                  </a:lnTo>
                  <a:lnTo>
                    <a:pt x="2239752" y="2198969"/>
                  </a:lnTo>
                  <a:lnTo>
                    <a:pt x="2238146" y="2215127"/>
                  </a:lnTo>
                  <a:lnTo>
                    <a:pt x="2238146" y="3775322"/>
                  </a:lnTo>
                  <a:lnTo>
                    <a:pt x="2236546" y="3791485"/>
                  </a:lnTo>
                  <a:lnTo>
                    <a:pt x="2213965" y="3833640"/>
                  </a:lnTo>
                  <a:lnTo>
                    <a:pt x="1289799" y="4756867"/>
                  </a:lnTo>
                  <a:lnTo>
                    <a:pt x="1255201" y="4777775"/>
                  </a:lnTo>
                  <a:lnTo>
                    <a:pt x="1217814" y="4779897"/>
                  </a:lnTo>
                  <a:lnTo>
                    <a:pt x="1183657" y="4765733"/>
                  </a:lnTo>
                  <a:lnTo>
                    <a:pt x="1158749" y="4737783"/>
                  </a:lnTo>
                  <a:lnTo>
                    <a:pt x="1149108" y="4698548"/>
                  </a:lnTo>
                  <a:lnTo>
                    <a:pt x="1149108" y="3702500"/>
                  </a:lnTo>
                  <a:lnTo>
                    <a:pt x="1147502" y="3686330"/>
                  </a:lnTo>
                  <a:lnTo>
                    <a:pt x="1142809" y="3670929"/>
                  </a:lnTo>
                  <a:lnTo>
                    <a:pt x="1135221" y="3656732"/>
                  </a:lnTo>
                  <a:lnTo>
                    <a:pt x="1124927" y="3644169"/>
                  </a:lnTo>
                  <a:lnTo>
                    <a:pt x="24180" y="2544628"/>
                  </a:lnTo>
                  <a:lnTo>
                    <a:pt x="13866" y="2532066"/>
                  </a:lnTo>
                  <a:lnTo>
                    <a:pt x="6280" y="2517869"/>
                  </a:lnTo>
                  <a:lnTo>
                    <a:pt x="1599" y="2502473"/>
                  </a:lnTo>
                  <a:lnTo>
                    <a:pt x="0" y="2486310"/>
                  </a:lnTo>
                  <a:lnTo>
                    <a:pt x="0" y="1801145"/>
                  </a:lnTo>
                  <a:lnTo>
                    <a:pt x="1599" y="1784982"/>
                  </a:lnTo>
                  <a:lnTo>
                    <a:pt x="6280" y="1769595"/>
                  </a:lnTo>
                  <a:lnTo>
                    <a:pt x="13866" y="1755404"/>
                  </a:lnTo>
                  <a:lnTo>
                    <a:pt x="24180" y="1742827"/>
                  </a:lnTo>
                  <a:lnTo>
                    <a:pt x="1768885" y="0"/>
                  </a:lnTo>
                </a:path>
                <a:path w="6171565" h="7177405">
                  <a:moveTo>
                    <a:pt x="6171248" y="4113116"/>
                  </a:moveTo>
                  <a:lnTo>
                    <a:pt x="6113945" y="4113116"/>
                  </a:lnTo>
                  <a:lnTo>
                    <a:pt x="6097426" y="4114789"/>
                  </a:lnTo>
                  <a:lnTo>
                    <a:pt x="6081726" y="4119676"/>
                  </a:lnTo>
                  <a:lnTo>
                    <a:pt x="6067305" y="4127583"/>
                  </a:lnTo>
                  <a:lnTo>
                    <a:pt x="6054623" y="4138313"/>
                  </a:lnTo>
                  <a:lnTo>
                    <a:pt x="3146704" y="7151718"/>
                  </a:lnTo>
                  <a:lnTo>
                    <a:pt x="3134018" y="7162449"/>
                  </a:lnTo>
                  <a:lnTo>
                    <a:pt x="3119588" y="7170356"/>
                  </a:lnTo>
                  <a:lnTo>
                    <a:pt x="3103879" y="7175243"/>
                  </a:lnTo>
                  <a:lnTo>
                    <a:pt x="3087357" y="7176915"/>
                  </a:lnTo>
                  <a:lnTo>
                    <a:pt x="1242974" y="7176915"/>
                  </a:lnTo>
                  <a:lnTo>
                    <a:pt x="1210896" y="7170437"/>
                  </a:lnTo>
                  <a:lnTo>
                    <a:pt x="1184692" y="7152771"/>
                  </a:lnTo>
                  <a:lnTo>
                    <a:pt x="1167020" y="7126568"/>
                  </a:lnTo>
                  <a:lnTo>
                    <a:pt x="1160538" y="7094480"/>
                  </a:lnTo>
                  <a:lnTo>
                    <a:pt x="1160538" y="5913240"/>
                  </a:lnTo>
                  <a:lnTo>
                    <a:pt x="1174029" y="5868047"/>
                  </a:lnTo>
                  <a:lnTo>
                    <a:pt x="3619728" y="3367855"/>
                  </a:lnTo>
                  <a:lnTo>
                    <a:pt x="6171248" y="819084"/>
                  </a:lnTo>
                </a:path>
                <a:path w="6171565" h="7177405">
                  <a:moveTo>
                    <a:pt x="6171248" y="166071"/>
                  </a:moveTo>
                  <a:lnTo>
                    <a:pt x="4289386" y="166071"/>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4" name="object 4"/>
            <p:cNvSpPr/>
            <p:nvPr/>
          </p:nvSpPr>
          <p:spPr>
            <a:xfrm>
              <a:off x="4505394" y="8"/>
              <a:ext cx="6186805" cy="7560309"/>
            </a:xfrm>
            <a:custGeom>
              <a:avLst/>
              <a:gdLst/>
              <a:ahLst/>
              <a:cxnLst/>
              <a:rect l="l" t="t" r="r" b="b"/>
              <a:pathLst>
                <a:path w="6186805" h="7560309">
                  <a:moveTo>
                    <a:pt x="6186601" y="283298"/>
                  </a:moveTo>
                  <a:lnTo>
                    <a:pt x="5136413" y="283298"/>
                  </a:lnTo>
                  <a:lnTo>
                    <a:pt x="5549696" y="696582"/>
                  </a:lnTo>
                  <a:lnTo>
                    <a:pt x="6186601" y="696582"/>
                  </a:lnTo>
                  <a:lnTo>
                    <a:pt x="6186601" y="283298"/>
                  </a:lnTo>
                  <a:close/>
                </a:path>
                <a:path w="6186805" h="7560309">
                  <a:moveTo>
                    <a:pt x="6186601" y="0"/>
                  </a:moveTo>
                  <a:lnTo>
                    <a:pt x="354241" y="0"/>
                  </a:lnTo>
                  <a:lnTo>
                    <a:pt x="354241" y="204584"/>
                  </a:lnTo>
                  <a:lnTo>
                    <a:pt x="0" y="558825"/>
                  </a:lnTo>
                  <a:lnTo>
                    <a:pt x="1220139" y="558825"/>
                  </a:lnTo>
                  <a:lnTo>
                    <a:pt x="1495666" y="283298"/>
                  </a:lnTo>
                  <a:lnTo>
                    <a:pt x="6186601" y="283298"/>
                  </a:lnTo>
                  <a:lnTo>
                    <a:pt x="6186601" y="0"/>
                  </a:lnTo>
                  <a:close/>
                </a:path>
                <a:path w="6186805" h="7560309">
                  <a:moveTo>
                    <a:pt x="6186601" y="7301801"/>
                  </a:moveTo>
                  <a:lnTo>
                    <a:pt x="5928410" y="7559992"/>
                  </a:lnTo>
                  <a:lnTo>
                    <a:pt x="6186601" y="7559992"/>
                  </a:lnTo>
                  <a:lnTo>
                    <a:pt x="6186601" y="7301801"/>
                  </a:lnTo>
                  <a:close/>
                </a:path>
              </a:pathLst>
            </a:custGeom>
            <a:solidFill>
              <a:srgbClr val="FFFFFF"/>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5" name="object 5"/>
            <p:cNvSpPr/>
            <p:nvPr/>
          </p:nvSpPr>
          <p:spPr>
            <a:xfrm>
              <a:off x="5844540" y="363753"/>
              <a:ext cx="4752340" cy="6728459"/>
            </a:xfrm>
            <a:custGeom>
              <a:avLst/>
              <a:gdLst/>
              <a:ahLst/>
              <a:cxnLst/>
              <a:rect l="l" t="t" r="r" b="b"/>
              <a:pathLst>
                <a:path w="4752340" h="6728459">
                  <a:moveTo>
                    <a:pt x="4752302" y="275209"/>
                  </a:moveTo>
                  <a:lnTo>
                    <a:pt x="4744072" y="119595"/>
                  </a:lnTo>
                  <a:lnTo>
                    <a:pt x="4707039" y="104254"/>
                  </a:lnTo>
                  <a:lnTo>
                    <a:pt x="3301111" y="104254"/>
                  </a:lnTo>
                  <a:lnTo>
                    <a:pt x="3221672" y="24803"/>
                  </a:lnTo>
                  <a:lnTo>
                    <a:pt x="3208782" y="14224"/>
                  </a:lnTo>
                  <a:lnTo>
                    <a:pt x="3194202" y="6451"/>
                  </a:lnTo>
                  <a:lnTo>
                    <a:pt x="3178391" y="1638"/>
                  </a:lnTo>
                  <a:lnTo>
                    <a:pt x="3161792" y="0"/>
                  </a:lnTo>
                  <a:lnTo>
                    <a:pt x="73177" y="0"/>
                  </a:lnTo>
                  <a:lnTo>
                    <a:pt x="26200" y="14224"/>
                  </a:lnTo>
                  <a:lnTo>
                    <a:pt x="0" y="6007227"/>
                  </a:lnTo>
                  <a:lnTo>
                    <a:pt x="1638" y="6023826"/>
                  </a:lnTo>
                  <a:lnTo>
                    <a:pt x="6438" y="6039637"/>
                  </a:lnTo>
                  <a:lnTo>
                    <a:pt x="14224" y="6054217"/>
                  </a:lnTo>
                  <a:lnTo>
                    <a:pt x="24803" y="6067107"/>
                  </a:lnTo>
                  <a:lnTo>
                    <a:pt x="275831" y="6318136"/>
                  </a:lnTo>
                  <a:lnTo>
                    <a:pt x="286410" y="6331026"/>
                  </a:lnTo>
                  <a:lnTo>
                    <a:pt x="294182" y="6345606"/>
                  </a:lnTo>
                  <a:lnTo>
                    <a:pt x="298996" y="6361417"/>
                  </a:lnTo>
                  <a:lnTo>
                    <a:pt x="300634" y="6378016"/>
                  </a:lnTo>
                  <a:lnTo>
                    <a:pt x="300634" y="6643573"/>
                  </a:lnTo>
                  <a:lnTo>
                    <a:pt x="307289" y="6676542"/>
                  </a:lnTo>
                  <a:lnTo>
                    <a:pt x="325437" y="6703454"/>
                  </a:lnTo>
                  <a:lnTo>
                    <a:pt x="352348" y="6721602"/>
                  </a:lnTo>
                  <a:lnTo>
                    <a:pt x="385318" y="6728257"/>
                  </a:lnTo>
                  <a:lnTo>
                    <a:pt x="3691077" y="6728257"/>
                  </a:lnTo>
                  <a:lnTo>
                    <a:pt x="3738067" y="6714020"/>
                  </a:lnTo>
                  <a:lnTo>
                    <a:pt x="3887660" y="6566751"/>
                  </a:lnTo>
                  <a:lnTo>
                    <a:pt x="3910825" y="6523469"/>
                  </a:lnTo>
                  <a:lnTo>
                    <a:pt x="3912463" y="6506870"/>
                  </a:lnTo>
                  <a:lnTo>
                    <a:pt x="3912463" y="6458471"/>
                  </a:lnTo>
                  <a:lnTo>
                    <a:pt x="3914102" y="6441872"/>
                  </a:lnTo>
                  <a:lnTo>
                    <a:pt x="3918915" y="6426060"/>
                  </a:lnTo>
                  <a:lnTo>
                    <a:pt x="3926700" y="6411481"/>
                  </a:lnTo>
                  <a:lnTo>
                    <a:pt x="3937266" y="6398590"/>
                  </a:lnTo>
                  <a:lnTo>
                    <a:pt x="4129011" y="6206845"/>
                  </a:lnTo>
                  <a:lnTo>
                    <a:pt x="4139590" y="6193942"/>
                  </a:lnTo>
                  <a:lnTo>
                    <a:pt x="4147362" y="6179363"/>
                  </a:lnTo>
                  <a:lnTo>
                    <a:pt x="4152176" y="6163564"/>
                  </a:lnTo>
                  <a:lnTo>
                    <a:pt x="4153814" y="6146965"/>
                  </a:lnTo>
                  <a:lnTo>
                    <a:pt x="4153814" y="4265219"/>
                  </a:lnTo>
                  <a:lnTo>
                    <a:pt x="4514012" y="4265219"/>
                  </a:lnTo>
                  <a:lnTo>
                    <a:pt x="4534395" y="4261104"/>
                  </a:lnTo>
                  <a:lnTo>
                    <a:pt x="4551045" y="4249877"/>
                  </a:lnTo>
                  <a:lnTo>
                    <a:pt x="4562272" y="4233227"/>
                  </a:lnTo>
                  <a:lnTo>
                    <a:pt x="4566386" y="4212844"/>
                  </a:lnTo>
                  <a:lnTo>
                    <a:pt x="4566386" y="4048620"/>
                  </a:lnTo>
                  <a:lnTo>
                    <a:pt x="4567402" y="4038346"/>
                  </a:lnTo>
                  <a:lnTo>
                    <a:pt x="4570361" y="4028567"/>
                  </a:lnTo>
                  <a:lnTo>
                    <a:pt x="4575175" y="4019562"/>
                  </a:lnTo>
                  <a:lnTo>
                    <a:pt x="4581728" y="4011587"/>
                  </a:lnTo>
                  <a:lnTo>
                    <a:pt x="4736960" y="3856342"/>
                  </a:lnTo>
                  <a:lnTo>
                    <a:pt x="4743501" y="3848366"/>
                  </a:lnTo>
                  <a:lnTo>
                    <a:pt x="4748314" y="3839349"/>
                  </a:lnTo>
                  <a:lnTo>
                    <a:pt x="4751286" y="3829570"/>
                  </a:lnTo>
                  <a:lnTo>
                    <a:pt x="4752302" y="3819309"/>
                  </a:lnTo>
                  <a:lnTo>
                    <a:pt x="4752302" y="275209"/>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6" name="object 6"/>
            <p:cNvPicPr/>
            <p:nvPr/>
          </p:nvPicPr>
          <p:blipFill>
            <a:blip r:embed="rId2" cstate="print"/>
            <a:stretch>
              <a:fillRect/>
            </a:stretch>
          </p:blipFill>
          <p:spPr>
            <a:xfrm>
              <a:off x="5887964" y="135002"/>
              <a:ext cx="4589668" cy="7317003"/>
            </a:xfrm>
            <a:prstGeom prst="rect">
              <a:avLst/>
            </a:prstGeom>
          </p:spPr>
        </p:pic>
      </p:grpSp>
      <p:sp>
        <p:nvSpPr>
          <p:cNvPr id="7" name="object 7"/>
          <p:cNvSpPr txBox="1"/>
          <p:nvPr/>
        </p:nvSpPr>
        <p:spPr>
          <a:xfrm flipH="1">
            <a:off x="547313" y="7186129"/>
            <a:ext cx="119380" cy="135935"/>
          </a:xfrm>
          <a:prstGeom prst="rect">
            <a:avLst/>
          </a:prstGeom>
        </p:spPr>
        <p:txBody>
          <a:bodyPr vert="horz" wrap="square" lIns="0" tIns="12700" rIns="0" bIns="0" rtlCol="0">
            <a:spAutoFit/>
          </a:bodyPr>
          <a:lstStyle/>
          <a:p>
            <a:pPr marL="12700" algn="r" rtl="1">
              <a:lnSpc>
                <a:spcPct val="100000"/>
              </a:lnSpc>
              <a:spcBef>
                <a:spcPts val="100"/>
              </a:spcBef>
            </a:pPr>
            <a:r>
              <a:rPr sz="800" dirty="0">
                <a:solidFill>
                  <a:srgbClr val="FFFFFF"/>
                </a:solidFill>
                <a:latin typeface="Bahij TheSansArabic Plain" panose="02040503050201020203" pitchFamily="18" charset="-78"/>
                <a:cs typeface="Bahij TheSansArabic Plain" panose="02040503050201020203" pitchFamily="18" charset="-78"/>
              </a:rPr>
              <a:t>31</a:t>
            </a:r>
            <a:endParaRPr sz="800">
              <a:latin typeface="Bahij TheSansArabic Plain" panose="02040503050201020203" pitchFamily="18" charset="-78"/>
              <a:cs typeface="Bahij TheSansArabic Plain" panose="02040503050201020203" pitchFamily="18" charset="-78"/>
            </a:endParaRPr>
          </a:p>
        </p:txBody>
      </p:sp>
      <p:sp>
        <p:nvSpPr>
          <p:cNvPr id="8" name="object 8"/>
          <p:cNvSpPr txBox="1"/>
          <p:nvPr/>
        </p:nvSpPr>
        <p:spPr>
          <a:xfrm flipH="1">
            <a:off x="6420422" y="1776962"/>
            <a:ext cx="3835003" cy="1733808"/>
          </a:xfrm>
          <a:prstGeom prst="rect">
            <a:avLst/>
          </a:prstGeom>
        </p:spPr>
        <p:txBody>
          <a:bodyPr vert="horz" wrap="square" lIns="0" tIns="12700" rIns="0" bIns="0" rtlCol="0">
            <a:spAutoFit/>
          </a:bodyPr>
          <a:lstStyle/>
          <a:p>
            <a:pPr marL="546735" algn="r" rtl="1">
              <a:lnSpc>
                <a:spcPct val="100000"/>
              </a:lnSpc>
              <a:spcBef>
                <a:spcPts val="100"/>
              </a:spcBef>
            </a:pPr>
            <a:r>
              <a:rPr lang="ar-EG" dirty="0">
                <a:solidFill>
                  <a:srgbClr val="242424"/>
                </a:solidFill>
                <a:latin typeface="Bahij TheSansArabic Plain" panose="02040503050201020203" pitchFamily="18" charset="-78"/>
                <a:cs typeface="Bahij TheSansArabic Plain" panose="02040503050201020203" pitchFamily="18" charset="-78"/>
              </a:rPr>
              <a:t>فصل </a:t>
            </a:r>
            <a:br>
              <a:rPr lang="ar-EG" dirty="0">
                <a:solidFill>
                  <a:srgbClr val="242424"/>
                </a:solidFill>
                <a:latin typeface="Bahij TheSansArabic Plain" panose="02040503050201020203" pitchFamily="18" charset="-78"/>
                <a:cs typeface="Bahij TheSansArabic Plain" panose="02040503050201020203" pitchFamily="18" charset="-78"/>
              </a:rPr>
            </a:br>
            <a:r>
              <a:rPr lang="ar-EG" dirty="0">
                <a:solidFill>
                  <a:srgbClr val="242424"/>
                </a:solidFill>
                <a:latin typeface="Bahij TheSansArabic Plain" panose="02040503050201020203" pitchFamily="18" charset="-78"/>
                <a:cs typeface="Bahij TheSansArabic Plain" panose="02040503050201020203" pitchFamily="18" charset="-78"/>
              </a:rPr>
              <a:t>منطقة الألعاب</a:t>
            </a:r>
          </a:p>
          <a:p>
            <a:pPr marL="546735" algn="r" rtl="1">
              <a:lnSpc>
                <a:spcPts val="18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يوصى بإعداد منطقة الألعاب في غرفة منفصلة عن المناطق الأخرى في ساحة الواقع الافتراضي. وجود 4 جدران محيطة سيسمح لأجهزة الاستشعار بتتبع مواقع اللاعبين بشكل أكثر فعالية.</a:t>
            </a:r>
            <a:endParaRPr sz="1400" dirty="0">
              <a:latin typeface="Bahij TheSansArabic Plain" panose="02040503050201020203" pitchFamily="18" charset="-78"/>
              <a:cs typeface="Bahij TheSansArabic Plain" panose="02040503050201020203" pitchFamily="18" charset="-78"/>
            </a:endParaRPr>
          </a:p>
        </p:txBody>
      </p:sp>
      <p:sp>
        <p:nvSpPr>
          <p:cNvPr id="9" name="object 9"/>
          <p:cNvSpPr txBox="1"/>
          <p:nvPr/>
        </p:nvSpPr>
        <p:spPr>
          <a:xfrm flipH="1">
            <a:off x="5948220" y="3705225"/>
            <a:ext cx="4307205" cy="1502976"/>
          </a:xfrm>
          <a:prstGeom prst="rect">
            <a:avLst/>
          </a:prstGeom>
        </p:spPr>
        <p:txBody>
          <a:bodyPr vert="horz" wrap="square" lIns="0" tIns="12700" rIns="0" bIns="0" rtlCol="0">
            <a:spAutoFit/>
          </a:bodyPr>
          <a:lstStyle/>
          <a:p>
            <a:pPr marL="546735" marR="3073400" algn="r" rtl="1">
              <a:spcBef>
                <a:spcPts val="100"/>
              </a:spcBef>
            </a:pPr>
            <a:r>
              <a:rPr lang="ar-EG" dirty="0">
                <a:solidFill>
                  <a:srgbClr val="242424"/>
                </a:solidFill>
                <a:latin typeface="Bahij TheSansArabic Plain" panose="02040503050201020203" pitchFamily="18" charset="-78"/>
                <a:cs typeface="Bahij TheSansArabic Plain" panose="02040503050201020203" pitchFamily="18" charset="-78"/>
              </a:rPr>
              <a:t>مساحة فارغة</a:t>
            </a:r>
            <a:endParaRPr lang="en-GB" dirty="0">
              <a:solidFill>
                <a:srgbClr val="242424"/>
              </a:solidFill>
              <a:latin typeface="Bahij TheSansArabic Plain" panose="02040503050201020203" pitchFamily="18" charset="-78"/>
              <a:cs typeface="Bahij TheSansArabic Plain" panose="02040503050201020203" pitchFamily="18" charset="-78"/>
            </a:endParaRPr>
          </a:p>
          <a:p>
            <a:pPr marL="546735" marR="5080" algn="r" rtl="1">
              <a:lnSpc>
                <a:spcPts val="18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يجب ألا يكون هناك أية حواجز أو مداخل أو أي عوائق أخرى في منطقة العب. يُسمح باستخدام الأعمدة بشرط أن نقوم نحن بتهيئتها مع الموقع الافتراضي، وذلك مقابل رسوم إضافية.</a:t>
            </a:r>
            <a:endParaRPr lang="en-GB" sz="1400" dirty="0">
              <a:solidFill>
                <a:srgbClr val="242424"/>
              </a:solidFill>
              <a:latin typeface="Bahij TheSansArabic Plain" panose="02040503050201020203" pitchFamily="18" charset="-78"/>
              <a:cs typeface="Bahij TheSansArabic Plain" panose="02040503050201020203" pitchFamily="18" charset="-78"/>
            </a:endParaRPr>
          </a:p>
        </p:txBody>
      </p:sp>
      <p:sp>
        <p:nvSpPr>
          <p:cNvPr id="10" name="object 10"/>
          <p:cNvSpPr txBox="1"/>
          <p:nvPr/>
        </p:nvSpPr>
        <p:spPr>
          <a:xfrm flipH="1">
            <a:off x="5908215" y="5610225"/>
            <a:ext cx="4347210" cy="1502976"/>
          </a:xfrm>
          <a:prstGeom prst="rect">
            <a:avLst/>
          </a:prstGeom>
        </p:spPr>
        <p:txBody>
          <a:bodyPr vert="horz" wrap="square" lIns="0" tIns="12700" rIns="0" bIns="0" rtlCol="0">
            <a:spAutoFit/>
          </a:bodyPr>
          <a:lstStyle/>
          <a:p>
            <a:pPr marL="546735" marR="3165475" algn="r" rtl="1">
              <a:spcBef>
                <a:spcPts val="100"/>
              </a:spcBef>
            </a:pPr>
            <a:r>
              <a:rPr lang="ar-EG" dirty="0">
                <a:solidFill>
                  <a:srgbClr val="242424"/>
                </a:solidFill>
                <a:latin typeface="Bahij TheSansArabic Plain" panose="02040503050201020203" pitchFamily="18" charset="-78"/>
                <a:cs typeface="Bahij TheSansArabic Plain" panose="02040503050201020203" pitchFamily="18" charset="-78"/>
              </a:rPr>
              <a:t>أغطية لينة</a:t>
            </a:r>
            <a:endParaRPr lang="en-GB" dirty="0">
              <a:solidFill>
                <a:srgbClr val="242424"/>
              </a:solidFill>
              <a:latin typeface="Bahij TheSansArabic Plain" panose="02040503050201020203" pitchFamily="18" charset="-78"/>
              <a:cs typeface="Bahij TheSansArabic Plain" panose="02040503050201020203" pitchFamily="18" charset="-78"/>
            </a:endParaRPr>
          </a:p>
          <a:p>
            <a:pPr marL="546735" algn="r" rtl="1">
              <a:lnSpc>
                <a:spcPts val="18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قد يقوم أحد اللاعبين بمحاولة اجتياز حدود مساحة اللعب حيث توجد جدران أو أعمدة مادية. لتجنب الإصابات، نوصى بتغطية الجدران والأعمدة بالمطاط أو أية مواد لينة أخرى.</a:t>
            </a:r>
            <a:endParaRPr sz="1400" dirty="0">
              <a:solidFill>
                <a:srgbClr val="242424"/>
              </a:solidFill>
              <a:latin typeface="Bahij TheSansArabic Plain" panose="02040503050201020203" pitchFamily="18" charset="-78"/>
              <a:cs typeface="Bahij TheSansArabic Plain" panose="02040503050201020203" pitchFamily="18" charset="-78"/>
            </a:endParaRPr>
          </a:p>
        </p:txBody>
      </p:sp>
      <p:sp>
        <p:nvSpPr>
          <p:cNvPr id="12" name="object 12"/>
          <p:cNvSpPr/>
          <p:nvPr/>
        </p:nvSpPr>
        <p:spPr>
          <a:xfrm flipH="1">
            <a:off x="9914434" y="5675781"/>
            <a:ext cx="328295" cy="410209"/>
          </a:xfrm>
          <a:custGeom>
            <a:avLst/>
            <a:gdLst/>
            <a:ahLst/>
            <a:cxnLst/>
            <a:rect l="l" t="t" r="r" b="b"/>
            <a:pathLst>
              <a:path w="328295" h="410210">
                <a:moveTo>
                  <a:pt x="164007" y="0"/>
                </a:moveTo>
                <a:lnTo>
                  <a:pt x="0" y="61506"/>
                </a:lnTo>
                <a:lnTo>
                  <a:pt x="0" y="186359"/>
                </a:lnTo>
                <a:lnTo>
                  <a:pt x="5614" y="237238"/>
                </a:lnTo>
                <a:lnTo>
                  <a:pt x="21610" y="285121"/>
                </a:lnTo>
                <a:lnTo>
                  <a:pt x="46718" y="328174"/>
                </a:lnTo>
                <a:lnTo>
                  <a:pt x="79667" y="364564"/>
                </a:lnTo>
                <a:lnTo>
                  <a:pt x="119187" y="392457"/>
                </a:lnTo>
                <a:lnTo>
                  <a:pt x="164007" y="410019"/>
                </a:lnTo>
                <a:lnTo>
                  <a:pt x="208832" y="392457"/>
                </a:lnTo>
                <a:lnTo>
                  <a:pt x="244356" y="367385"/>
                </a:lnTo>
                <a:lnTo>
                  <a:pt x="164007" y="367385"/>
                </a:lnTo>
                <a:lnTo>
                  <a:pt x="124035" y="347536"/>
                </a:lnTo>
                <a:lnTo>
                  <a:pt x="90158" y="317332"/>
                </a:lnTo>
                <a:lnTo>
                  <a:pt x="63934" y="278922"/>
                </a:lnTo>
                <a:lnTo>
                  <a:pt x="47010" y="234530"/>
                </a:lnTo>
                <a:lnTo>
                  <a:pt x="41008" y="186359"/>
                </a:lnTo>
                <a:lnTo>
                  <a:pt x="41008" y="90004"/>
                </a:lnTo>
                <a:lnTo>
                  <a:pt x="164007" y="43878"/>
                </a:lnTo>
                <a:lnTo>
                  <a:pt x="281011" y="43878"/>
                </a:lnTo>
                <a:lnTo>
                  <a:pt x="164007" y="0"/>
                </a:lnTo>
                <a:close/>
              </a:path>
              <a:path w="328295" h="410210">
                <a:moveTo>
                  <a:pt x="281011" y="43878"/>
                </a:moveTo>
                <a:lnTo>
                  <a:pt x="164007" y="43878"/>
                </a:lnTo>
                <a:lnTo>
                  <a:pt x="287020" y="90004"/>
                </a:lnTo>
                <a:lnTo>
                  <a:pt x="287020" y="186359"/>
                </a:lnTo>
                <a:lnTo>
                  <a:pt x="281017" y="234452"/>
                </a:lnTo>
                <a:lnTo>
                  <a:pt x="264092" y="278835"/>
                </a:lnTo>
                <a:lnTo>
                  <a:pt x="237867" y="317274"/>
                </a:lnTo>
                <a:lnTo>
                  <a:pt x="203925" y="347555"/>
                </a:lnTo>
                <a:lnTo>
                  <a:pt x="164007" y="367385"/>
                </a:lnTo>
                <a:lnTo>
                  <a:pt x="244356" y="367385"/>
                </a:lnTo>
                <a:lnTo>
                  <a:pt x="281301" y="328174"/>
                </a:lnTo>
                <a:lnTo>
                  <a:pt x="306407" y="285121"/>
                </a:lnTo>
                <a:lnTo>
                  <a:pt x="322402" y="237238"/>
                </a:lnTo>
                <a:lnTo>
                  <a:pt x="328015" y="186359"/>
                </a:lnTo>
                <a:lnTo>
                  <a:pt x="328015" y="61506"/>
                </a:lnTo>
                <a:lnTo>
                  <a:pt x="281011" y="43878"/>
                </a:lnTo>
                <a:close/>
              </a:path>
              <a:path w="328295" h="410210">
                <a:moveTo>
                  <a:pt x="194767" y="225513"/>
                </a:moveTo>
                <a:lnTo>
                  <a:pt x="133261" y="225513"/>
                </a:lnTo>
                <a:lnTo>
                  <a:pt x="133261" y="276771"/>
                </a:lnTo>
                <a:lnTo>
                  <a:pt x="194767" y="276771"/>
                </a:lnTo>
                <a:lnTo>
                  <a:pt x="194767" y="225513"/>
                </a:lnTo>
                <a:close/>
              </a:path>
              <a:path w="328295" h="410210">
                <a:moveTo>
                  <a:pt x="246011" y="164007"/>
                </a:moveTo>
                <a:lnTo>
                  <a:pt x="82003" y="164007"/>
                </a:lnTo>
                <a:lnTo>
                  <a:pt x="82003" y="225513"/>
                </a:lnTo>
                <a:lnTo>
                  <a:pt x="246011" y="225513"/>
                </a:lnTo>
                <a:lnTo>
                  <a:pt x="246011" y="164007"/>
                </a:lnTo>
                <a:close/>
              </a:path>
              <a:path w="328295" h="410210">
                <a:moveTo>
                  <a:pt x="194767" y="112763"/>
                </a:moveTo>
                <a:lnTo>
                  <a:pt x="133261" y="112763"/>
                </a:lnTo>
                <a:lnTo>
                  <a:pt x="133261" y="164007"/>
                </a:lnTo>
                <a:lnTo>
                  <a:pt x="194767" y="164007"/>
                </a:lnTo>
                <a:lnTo>
                  <a:pt x="194767" y="112763"/>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3" name="object 13"/>
          <p:cNvSpPr/>
          <p:nvPr/>
        </p:nvSpPr>
        <p:spPr>
          <a:xfrm flipH="1">
            <a:off x="10114344" y="1857356"/>
            <a:ext cx="109855" cy="111760"/>
          </a:xfrm>
          <a:custGeom>
            <a:avLst/>
            <a:gdLst/>
            <a:ahLst/>
            <a:cxnLst/>
            <a:rect l="l" t="t" r="r" b="b"/>
            <a:pathLst>
              <a:path w="109854" h="111760">
                <a:moveTo>
                  <a:pt x="0" y="111582"/>
                </a:moveTo>
                <a:lnTo>
                  <a:pt x="0" y="0"/>
                </a:lnTo>
                <a:lnTo>
                  <a:pt x="109359" y="0"/>
                </a:lnTo>
              </a:path>
            </a:pathLst>
          </a:custGeom>
          <a:ln w="381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4" name="object 14"/>
          <p:cNvSpPr/>
          <p:nvPr/>
        </p:nvSpPr>
        <p:spPr>
          <a:xfrm flipH="1">
            <a:off x="10114344" y="2104974"/>
            <a:ext cx="109855" cy="111760"/>
          </a:xfrm>
          <a:custGeom>
            <a:avLst/>
            <a:gdLst/>
            <a:ahLst/>
            <a:cxnLst/>
            <a:rect l="l" t="t" r="r" b="b"/>
            <a:pathLst>
              <a:path w="109854" h="111760">
                <a:moveTo>
                  <a:pt x="0" y="0"/>
                </a:moveTo>
                <a:lnTo>
                  <a:pt x="0" y="111582"/>
                </a:lnTo>
                <a:lnTo>
                  <a:pt x="109359" y="111582"/>
                </a:lnTo>
              </a:path>
            </a:pathLst>
          </a:custGeom>
          <a:ln w="381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5" name="object 15"/>
          <p:cNvSpPr/>
          <p:nvPr/>
        </p:nvSpPr>
        <p:spPr>
          <a:xfrm flipH="1">
            <a:off x="9864910" y="1857356"/>
            <a:ext cx="109855" cy="111760"/>
          </a:xfrm>
          <a:custGeom>
            <a:avLst/>
            <a:gdLst/>
            <a:ahLst/>
            <a:cxnLst/>
            <a:rect l="l" t="t" r="r" b="b"/>
            <a:pathLst>
              <a:path w="109855" h="111760">
                <a:moveTo>
                  <a:pt x="109359" y="111582"/>
                </a:moveTo>
                <a:lnTo>
                  <a:pt x="109359" y="0"/>
                </a:lnTo>
                <a:lnTo>
                  <a:pt x="0" y="0"/>
                </a:lnTo>
              </a:path>
            </a:pathLst>
          </a:custGeom>
          <a:ln w="381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6" name="object 16"/>
          <p:cNvSpPr/>
          <p:nvPr/>
        </p:nvSpPr>
        <p:spPr>
          <a:xfrm flipH="1">
            <a:off x="9864910" y="2104974"/>
            <a:ext cx="109855" cy="111760"/>
          </a:xfrm>
          <a:custGeom>
            <a:avLst/>
            <a:gdLst/>
            <a:ahLst/>
            <a:cxnLst/>
            <a:rect l="l" t="t" r="r" b="b"/>
            <a:pathLst>
              <a:path w="109855" h="111760">
                <a:moveTo>
                  <a:pt x="109359" y="0"/>
                </a:moveTo>
                <a:lnTo>
                  <a:pt x="109359" y="111582"/>
                </a:lnTo>
                <a:lnTo>
                  <a:pt x="0" y="111582"/>
                </a:lnTo>
              </a:path>
            </a:pathLst>
          </a:custGeom>
          <a:ln w="381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nvGrpSpPr>
          <p:cNvPr id="17" name="object 17"/>
          <p:cNvGrpSpPr/>
          <p:nvPr/>
        </p:nvGrpSpPr>
        <p:grpSpPr>
          <a:xfrm flipH="1">
            <a:off x="9868067" y="3808013"/>
            <a:ext cx="374015" cy="382270"/>
            <a:chOff x="469167" y="3808013"/>
            <a:chExt cx="374015" cy="382270"/>
          </a:xfrm>
        </p:grpSpPr>
        <p:sp>
          <p:nvSpPr>
            <p:cNvPr id="18" name="object 18"/>
            <p:cNvSpPr/>
            <p:nvPr/>
          </p:nvSpPr>
          <p:spPr>
            <a:xfrm>
              <a:off x="572529" y="3815535"/>
              <a:ext cx="262890" cy="271145"/>
            </a:xfrm>
            <a:custGeom>
              <a:avLst/>
              <a:gdLst/>
              <a:ahLst/>
              <a:cxnLst/>
              <a:rect l="l" t="t" r="r" b="b"/>
              <a:pathLst>
                <a:path w="262890" h="271145">
                  <a:moveTo>
                    <a:pt x="257530" y="0"/>
                  </a:moveTo>
                  <a:lnTo>
                    <a:pt x="5346" y="0"/>
                  </a:lnTo>
                  <a:lnTo>
                    <a:pt x="0" y="5346"/>
                  </a:lnTo>
                  <a:lnTo>
                    <a:pt x="0" y="265506"/>
                  </a:lnTo>
                  <a:lnTo>
                    <a:pt x="5346" y="270865"/>
                  </a:lnTo>
                  <a:lnTo>
                    <a:pt x="257530" y="270865"/>
                  </a:lnTo>
                  <a:lnTo>
                    <a:pt x="262877" y="265506"/>
                  </a:lnTo>
                  <a:lnTo>
                    <a:pt x="262877" y="246964"/>
                  </a:lnTo>
                  <a:lnTo>
                    <a:pt x="23901" y="246964"/>
                  </a:lnTo>
                  <a:lnTo>
                    <a:pt x="23901" y="23901"/>
                  </a:lnTo>
                  <a:lnTo>
                    <a:pt x="262877" y="23901"/>
                  </a:lnTo>
                  <a:lnTo>
                    <a:pt x="262877" y="5346"/>
                  </a:lnTo>
                  <a:lnTo>
                    <a:pt x="257530" y="0"/>
                  </a:lnTo>
                  <a:close/>
                </a:path>
                <a:path w="262890" h="271145">
                  <a:moveTo>
                    <a:pt x="82270" y="199161"/>
                  </a:moveTo>
                  <a:lnTo>
                    <a:pt x="69075" y="199161"/>
                  </a:lnTo>
                  <a:lnTo>
                    <a:pt x="63728" y="204508"/>
                  </a:lnTo>
                  <a:lnTo>
                    <a:pt x="63728" y="246964"/>
                  </a:lnTo>
                  <a:lnTo>
                    <a:pt x="87629" y="246964"/>
                  </a:lnTo>
                  <a:lnTo>
                    <a:pt x="87629" y="204508"/>
                  </a:lnTo>
                  <a:lnTo>
                    <a:pt x="82270" y="199161"/>
                  </a:lnTo>
                  <a:close/>
                </a:path>
                <a:path w="262890" h="271145">
                  <a:moveTo>
                    <a:pt x="262877" y="23901"/>
                  </a:moveTo>
                  <a:lnTo>
                    <a:pt x="238975" y="23901"/>
                  </a:lnTo>
                  <a:lnTo>
                    <a:pt x="238975" y="95592"/>
                  </a:lnTo>
                  <a:lnTo>
                    <a:pt x="196532" y="95592"/>
                  </a:lnTo>
                  <a:lnTo>
                    <a:pt x="191185" y="100952"/>
                  </a:lnTo>
                  <a:lnTo>
                    <a:pt x="191185" y="114147"/>
                  </a:lnTo>
                  <a:lnTo>
                    <a:pt x="196532" y="119494"/>
                  </a:lnTo>
                  <a:lnTo>
                    <a:pt x="238975" y="119494"/>
                  </a:lnTo>
                  <a:lnTo>
                    <a:pt x="238975" y="246964"/>
                  </a:lnTo>
                  <a:lnTo>
                    <a:pt x="262877" y="246964"/>
                  </a:lnTo>
                  <a:lnTo>
                    <a:pt x="262877" y="23901"/>
                  </a:lnTo>
                  <a:close/>
                </a:path>
                <a:path w="262890" h="271145">
                  <a:moveTo>
                    <a:pt x="87629" y="23901"/>
                  </a:moveTo>
                  <a:lnTo>
                    <a:pt x="63728" y="23901"/>
                  </a:lnTo>
                  <a:lnTo>
                    <a:pt x="63728" y="161950"/>
                  </a:lnTo>
                  <a:lnTo>
                    <a:pt x="69075" y="167297"/>
                  </a:lnTo>
                  <a:lnTo>
                    <a:pt x="82270" y="167297"/>
                  </a:lnTo>
                  <a:lnTo>
                    <a:pt x="87629" y="161950"/>
                  </a:lnTo>
                  <a:lnTo>
                    <a:pt x="87629" y="119494"/>
                  </a:lnTo>
                  <a:lnTo>
                    <a:pt x="153974" y="119494"/>
                  </a:lnTo>
                  <a:lnTo>
                    <a:pt x="159321" y="114147"/>
                  </a:lnTo>
                  <a:lnTo>
                    <a:pt x="159321" y="100952"/>
                  </a:lnTo>
                  <a:lnTo>
                    <a:pt x="153974" y="95592"/>
                  </a:lnTo>
                  <a:lnTo>
                    <a:pt x="87629" y="95592"/>
                  </a:lnTo>
                  <a:lnTo>
                    <a:pt x="87629" y="23901"/>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9" name="object 19"/>
            <p:cNvSpPr/>
            <p:nvPr/>
          </p:nvSpPr>
          <p:spPr>
            <a:xfrm>
              <a:off x="572529" y="3815535"/>
              <a:ext cx="262890" cy="271145"/>
            </a:xfrm>
            <a:custGeom>
              <a:avLst/>
              <a:gdLst/>
              <a:ahLst/>
              <a:cxnLst/>
              <a:rect l="l" t="t" r="r" b="b"/>
              <a:pathLst>
                <a:path w="262890" h="271145">
                  <a:moveTo>
                    <a:pt x="250926" y="0"/>
                  </a:moveTo>
                  <a:lnTo>
                    <a:pt x="11950" y="0"/>
                  </a:lnTo>
                  <a:lnTo>
                    <a:pt x="5346" y="0"/>
                  </a:lnTo>
                  <a:lnTo>
                    <a:pt x="0" y="5346"/>
                  </a:lnTo>
                  <a:lnTo>
                    <a:pt x="0" y="11950"/>
                  </a:lnTo>
                  <a:lnTo>
                    <a:pt x="0" y="258914"/>
                  </a:lnTo>
                  <a:lnTo>
                    <a:pt x="0" y="265506"/>
                  </a:lnTo>
                  <a:lnTo>
                    <a:pt x="5346" y="270865"/>
                  </a:lnTo>
                  <a:lnTo>
                    <a:pt x="11950" y="270865"/>
                  </a:lnTo>
                  <a:lnTo>
                    <a:pt x="250926" y="270865"/>
                  </a:lnTo>
                  <a:lnTo>
                    <a:pt x="257530" y="270865"/>
                  </a:lnTo>
                  <a:lnTo>
                    <a:pt x="262877" y="265506"/>
                  </a:lnTo>
                  <a:lnTo>
                    <a:pt x="262877" y="258914"/>
                  </a:lnTo>
                  <a:lnTo>
                    <a:pt x="262877" y="11950"/>
                  </a:lnTo>
                  <a:lnTo>
                    <a:pt x="262877" y="5346"/>
                  </a:lnTo>
                  <a:lnTo>
                    <a:pt x="257530" y="0"/>
                  </a:lnTo>
                  <a:lnTo>
                    <a:pt x="250926" y="0"/>
                  </a:lnTo>
                  <a:close/>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20" name="object 20"/>
            <p:cNvPicPr/>
            <p:nvPr/>
          </p:nvPicPr>
          <p:blipFill>
            <a:blip r:embed="rId3" cstate="print"/>
            <a:stretch>
              <a:fillRect/>
            </a:stretch>
          </p:blipFill>
          <p:spPr>
            <a:xfrm>
              <a:off x="590081" y="3833087"/>
              <a:ext cx="227774" cy="235762"/>
            </a:xfrm>
            <a:prstGeom prst="rect">
              <a:avLst/>
            </a:prstGeom>
          </p:spPr>
        </p:pic>
        <p:sp>
          <p:nvSpPr>
            <p:cNvPr id="21" name="object 21"/>
            <p:cNvSpPr/>
            <p:nvPr/>
          </p:nvSpPr>
          <p:spPr>
            <a:xfrm>
              <a:off x="523407" y="4109942"/>
              <a:ext cx="313690" cy="73660"/>
            </a:xfrm>
            <a:custGeom>
              <a:avLst/>
              <a:gdLst/>
              <a:ahLst/>
              <a:cxnLst/>
              <a:rect l="l" t="t" r="r" b="b"/>
              <a:pathLst>
                <a:path w="313690" h="73660">
                  <a:moveTo>
                    <a:pt x="279920" y="0"/>
                  </a:moveTo>
                  <a:lnTo>
                    <a:pt x="272351" y="0"/>
                  </a:lnTo>
                  <a:lnTo>
                    <a:pt x="263016" y="9258"/>
                  </a:lnTo>
                  <a:lnTo>
                    <a:pt x="263016" y="16764"/>
                  </a:lnTo>
                  <a:lnTo>
                    <a:pt x="271183" y="24879"/>
                  </a:lnTo>
                  <a:lnTo>
                    <a:pt x="42011" y="24879"/>
                  </a:lnTo>
                  <a:lnTo>
                    <a:pt x="50177" y="16764"/>
                  </a:lnTo>
                  <a:lnTo>
                    <a:pt x="50177" y="9258"/>
                  </a:lnTo>
                  <a:lnTo>
                    <a:pt x="40843" y="0"/>
                  </a:lnTo>
                  <a:lnTo>
                    <a:pt x="33273" y="0"/>
                  </a:lnTo>
                  <a:lnTo>
                    <a:pt x="0" y="33007"/>
                  </a:lnTo>
                  <a:lnTo>
                    <a:pt x="76" y="40538"/>
                  </a:lnTo>
                  <a:lnTo>
                    <a:pt x="33273" y="73469"/>
                  </a:lnTo>
                  <a:lnTo>
                    <a:pt x="40843" y="73469"/>
                  </a:lnTo>
                  <a:lnTo>
                    <a:pt x="50177" y="64211"/>
                  </a:lnTo>
                  <a:lnTo>
                    <a:pt x="50177" y="56705"/>
                  </a:lnTo>
                  <a:lnTo>
                    <a:pt x="42011" y="48590"/>
                  </a:lnTo>
                  <a:lnTo>
                    <a:pt x="271183" y="48590"/>
                  </a:lnTo>
                  <a:lnTo>
                    <a:pt x="263016" y="56705"/>
                  </a:lnTo>
                  <a:lnTo>
                    <a:pt x="263016" y="64211"/>
                  </a:lnTo>
                  <a:lnTo>
                    <a:pt x="272351" y="73469"/>
                  </a:lnTo>
                  <a:lnTo>
                    <a:pt x="279920" y="73469"/>
                  </a:lnTo>
                  <a:lnTo>
                    <a:pt x="313156" y="40500"/>
                  </a:lnTo>
                  <a:lnTo>
                    <a:pt x="313143" y="32956"/>
                  </a:lnTo>
                  <a:lnTo>
                    <a:pt x="308495" y="28346"/>
                  </a:lnTo>
                  <a:lnTo>
                    <a:pt x="279920"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2" name="object 22"/>
            <p:cNvSpPr/>
            <p:nvPr/>
          </p:nvSpPr>
          <p:spPr>
            <a:xfrm>
              <a:off x="523407" y="4109942"/>
              <a:ext cx="313690" cy="73660"/>
            </a:xfrm>
            <a:custGeom>
              <a:avLst/>
              <a:gdLst/>
              <a:ahLst/>
              <a:cxnLst/>
              <a:rect l="l" t="t" r="r" b="b"/>
              <a:pathLst>
                <a:path w="313690" h="73660">
                  <a:moveTo>
                    <a:pt x="308495" y="28346"/>
                  </a:moveTo>
                  <a:lnTo>
                    <a:pt x="284594" y="4622"/>
                  </a:lnTo>
                  <a:lnTo>
                    <a:pt x="279920" y="0"/>
                  </a:lnTo>
                  <a:lnTo>
                    <a:pt x="272351" y="0"/>
                  </a:lnTo>
                  <a:lnTo>
                    <a:pt x="267690" y="4622"/>
                  </a:lnTo>
                  <a:lnTo>
                    <a:pt x="263016" y="9258"/>
                  </a:lnTo>
                  <a:lnTo>
                    <a:pt x="263016" y="16764"/>
                  </a:lnTo>
                  <a:lnTo>
                    <a:pt x="267690" y="21399"/>
                  </a:lnTo>
                  <a:lnTo>
                    <a:pt x="271183" y="24879"/>
                  </a:lnTo>
                  <a:lnTo>
                    <a:pt x="42011" y="24879"/>
                  </a:lnTo>
                  <a:lnTo>
                    <a:pt x="45516" y="21399"/>
                  </a:lnTo>
                  <a:lnTo>
                    <a:pt x="50177" y="16764"/>
                  </a:lnTo>
                  <a:lnTo>
                    <a:pt x="50177" y="9258"/>
                  </a:lnTo>
                  <a:lnTo>
                    <a:pt x="45516" y="4635"/>
                  </a:lnTo>
                  <a:lnTo>
                    <a:pt x="40843" y="0"/>
                  </a:lnTo>
                  <a:lnTo>
                    <a:pt x="33273" y="0"/>
                  </a:lnTo>
                  <a:lnTo>
                    <a:pt x="28600" y="4635"/>
                  </a:lnTo>
                  <a:lnTo>
                    <a:pt x="4698" y="28346"/>
                  </a:lnTo>
                  <a:lnTo>
                    <a:pt x="0" y="33007"/>
                  </a:lnTo>
                  <a:lnTo>
                    <a:pt x="76" y="40538"/>
                  </a:lnTo>
                  <a:lnTo>
                    <a:pt x="4698" y="45123"/>
                  </a:lnTo>
                  <a:lnTo>
                    <a:pt x="28600" y="68846"/>
                  </a:lnTo>
                  <a:lnTo>
                    <a:pt x="33273" y="73469"/>
                  </a:lnTo>
                  <a:lnTo>
                    <a:pt x="40843" y="73469"/>
                  </a:lnTo>
                  <a:lnTo>
                    <a:pt x="45516" y="68846"/>
                  </a:lnTo>
                  <a:lnTo>
                    <a:pt x="50177" y="64211"/>
                  </a:lnTo>
                  <a:lnTo>
                    <a:pt x="50177" y="56705"/>
                  </a:lnTo>
                  <a:lnTo>
                    <a:pt x="45516" y="52070"/>
                  </a:lnTo>
                  <a:lnTo>
                    <a:pt x="42011" y="48590"/>
                  </a:lnTo>
                  <a:lnTo>
                    <a:pt x="271183" y="48590"/>
                  </a:lnTo>
                  <a:lnTo>
                    <a:pt x="267677" y="52070"/>
                  </a:lnTo>
                  <a:lnTo>
                    <a:pt x="263016" y="56705"/>
                  </a:lnTo>
                  <a:lnTo>
                    <a:pt x="263016" y="64211"/>
                  </a:lnTo>
                  <a:lnTo>
                    <a:pt x="267677" y="68834"/>
                  </a:lnTo>
                  <a:lnTo>
                    <a:pt x="272351" y="73469"/>
                  </a:lnTo>
                  <a:lnTo>
                    <a:pt x="279920" y="73469"/>
                  </a:lnTo>
                  <a:lnTo>
                    <a:pt x="284594" y="68834"/>
                  </a:lnTo>
                  <a:lnTo>
                    <a:pt x="308495" y="45123"/>
                  </a:lnTo>
                  <a:lnTo>
                    <a:pt x="313156" y="40500"/>
                  </a:lnTo>
                  <a:lnTo>
                    <a:pt x="313143" y="32956"/>
                  </a:lnTo>
                  <a:lnTo>
                    <a:pt x="308495" y="28346"/>
                  </a:lnTo>
                  <a:close/>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3" name="object 23"/>
            <p:cNvSpPr/>
            <p:nvPr/>
          </p:nvSpPr>
          <p:spPr>
            <a:xfrm>
              <a:off x="475517" y="3814363"/>
              <a:ext cx="73660" cy="297180"/>
            </a:xfrm>
            <a:custGeom>
              <a:avLst/>
              <a:gdLst/>
              <a:ahLst/>
              <a:cxnLst/>
              <a:rect l="l" t="t" r="r" b="b"/>
              <a:pathLst>
                <a:path w="73659" h="297179">
                  <a:moveTo>
                    <a:pt x="40487" y="0"/>
                  </a:moveTo>
                  <a:lnTo>
                    <a:pt x="32981" y="0"/>
                  </a:lnTo>
                  <a:lnTo>
                    <a:pt x="0" y="33248"/>
                  </a:lnTo>
                  <a:lnTo>
                    <a:pt x="0" y="40805"/>
                  </a:lnTo>
                  <a:lnTo>
                    <a:pt x="9258" y="50152"/>
                  </a:lnTo>
                  <a:lnTo>
                    <a:pt x="16776" y="50152"/>
                  </a:lnTo>
                  <a:lnTo>
                    <a:pt x="24879" y="41973"/>
                  </a:lnTo>
                  <a:lnTo>
                    <a:pt x="24879" y="255193"/>
                  </a:lnTo>
                  <a:lnTo>
                    <a:pt x="16776" y="247014"/>
                  </a:lnTo>
                  <a:lnTo>
                    <a:pt x="9258" y="247014"/>
                  </a:lnTo>
                  <a:lnTo>
                    <a:pt x="0" y="256349"/>
                  </a:lnTo>
                  <a:lnTo>
                    <a:pt x="0" y="263918"/>
                  </a:lnTo>
                  <a:lnTo>
                    <a:pt x="32981" y="297167"/>
                  </a:lnTo>
                  <a:lnTo>
                    <a:pt x="40487" y="297167"/>
                  </a:lnTo>
                  <a:lnTo>
                    <a:pt x="73469" y="263918"/>
                  </a:lnTo>
                  <a:lnTo>
                    <a:pt x="73469" y="256349"/>
                  </a:lnTo>
                  <a:lnTo>
                    <a:pt x="64211" y="247014"/>
                  </a:lnTo>
                  <a:lnTo>
                    <a:pt x="56705" y="247014"/>
                  </a:lnTo>
                  <a:lnTo>
                    <a:pt x="52070" y="251688"/>
                  </a:lnTo>
                  <a:lnTo>
                    <a:pt x="48590" y="255193"/>
                  </a:lnTo>
                  <a:lnTo>
                    <a:pt x="48590" y="41973"/>
                  </a:lnTo>
                  <a:lnTo>
                    <a:pt x="56705" y="50152"/>
                  </a:lnTo>
                  <a:lnTo>
                    <a:pt x="64211" y="50152"/>
                  </a:lnTo>
                  <a:lnTo>
                    <a:pt x="73469" y="40817"/>
                  </a:lnTo>
                  <a:lnTo>
                    <a:pt x="73469" y="33248"/>
                  </a:lnTo>
                  <a:lnTo>
                    <a:pt x="40487"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4" name="object 24"/>
            <p:cNvSpPr/>
            <p:nvPr/>
          </p:nvSpPr>
          <p:spPr>
            <a:xfrm>
              <a:off x="475517" y="3814363"/>
              <a:ext cx="73660" cy="297180"/>
            </a:xfrm>
            <a:custGeom>
              <a:avLst/>
              <a:gdLst/>
              <a:ahLst/>
              <a:cxnLst/>
              <a:rect l="l" t="t" r="r" b="b"/>
              <a:pathLst>
                <a:path w="73659" h="297179">
                  <a:moveTo>
                    <a:pt x="52070" y="251688"/>
                  </a:moveTo>
                  <a:lnTo>
                    <a:pt x="48590" y="255193"/>
                  </a:lnTo>
                  <a:lnTo>
                    <a:pt x="48590" y="41973"/>
                  </a:lnTo>
                  <a:lnTo>
                    <a:pt x="52070" y="45478"/>
                  </a:lnTo>
                  <a:lnTo>
                    <a:pt x="56705" y="50152"/>
                  </a:lnTo>
                  <a:lnTo>
                    <a:pt x="64211" y="50152"/>
                  </a:lnTo>
                  <a:lnTo>
                    <a:pt x="68846" y="45478"/>
                  </a:lnTo>
                  <a:lnTo>
                    <a:pt x="73469" y="40817"/>
                  </a:lnTo>
                  <a:lnTo>
                    <a:pt x="73469" y="33248"/>
                  </a:lnTo>
                  <a:lnTo>
                    <a:pt x="68846" y="28574"/>
                  </a:lnTo>
                  <a:lnTo>
                    <a:pt x="45123" y="4673"/>
                  </a:lnTo>
                  <a:lnTo>
                    <a:pt x="40487" y="0"/>
                  </a:lnTo>
                  <a:lnTo>
                    <a:pt x="32981" y="0"/>
                  </a:lnTo>
                  <a:lnTo>
                    <a:pt x="28346" y="4673"/>
                  </a:lnTo>
                  <a:lnTo>
                    <a:pt x="4635" y="28574"/>
                  </a:lnTo>
                  <a:lnTo>
                    <a:pt x="0" y="33248"/>
                  </a:lnTo>
                  <a:lnTo>
                    <a:pt x="0" y="40805"/>
                  </a:lnTo>
                  <a:lnTo>
                    <a:pt x="4635" y="45478"/>
                  </a:lnTo>
                  <a:lnTo>
                    <a:pt x="9258" y="50152"/>
                  </a:lnTo>
                  <a:lnTo>
                    <a:pt x="16776" y="50152"/>
                  </a:lnTo>
                  <a:lnTo>
                    <a:pt x="21399" y="45478"/>
                  </a:lnTo>
                  <a:lnTo>
                    <a:pt x="24879" y="41973"/>
                  </a:lnTo>
                  <a:lnTo>
                    <a:pt x="24879" y="255193"/>
                  </a:lnTo>
                  <a:lnTo>
                    <a:pt x="21399" y="251688"/>
                  </a:lnTo>
                  <a:lnTo>
                    <a:pt x="16776" y="247014"/>
                  </a:lnTo>
                  <a:lnTo>
                    <a:pt x="9258" y="247014"/>
                  </a:lnTo>
                  <a:lnTo>
                    <a:pt x="4635" y="251688"/>
                  </a:lnTo>
                  <a:lnTo>
                    <a:pt x="0" y="256349"/>
                  </a:lnTo>
                  <a:lnTo>
                    <a:pt x="0" y="263918"/>
                  </a:lnTo>
                  <a:lnTo>
                    <a:pt x="4635" y="268592"/>
                  </a:lnTo>
                  <a:lnTo>
                    <a:pt x="28346" y="292493"/>
                  </a:lnTo>
                  <a:lnTo>
                    <a:pt x="32981" y="297167"/>
                  </a:lnTo>
                  <a:lnTo>
                    <a:pt x="40487" y="297167"/>
                  </a:lnTo>
                  <a:lnTo>
                    <a:pt x="45123" y="292493"/>
                  </a:lnTo>
                  <a:lnTo>
                    <a:pt x="68846" y="268592"/>
                  </a:lnTo>
                  <a:lnTo>
                    <a:pt x="73469" y="263918"/>
                  </a:lnTo>
                  <a:lnTo>
                    <a:pt x="73469" y="256349"/>
                  </a:lnTo>
                  <a:lnTo>
                    <a:pt x="68846" y="251688"/>
                  </a:lnTo>
                  <a:lnTo>
                    <a:pt x="64211" y="247014"/>
                  </a:lnTo>
                  <a:lnTo>
                    <a:pt x="56705" y="247014"/>
                  </a:lnTo>
                  <a:lnTo>
                    <a:pt x="52070" y="251688"/>
                  </a:lnTo>
                  <a:close/>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grpSp>
        <p:nvGrpSpPr>
          <p:cNvPr id="25" name="object 25"/>
          <p:cNvGrpSpPr/>
          <p:nvPr/>
        </p:nvGrpSpPr>
        <p:grpSpPr>
          <a:xfrm flipH="1">
            <a:off x="8775669" y="1454959"/>
            <a:ext cx="1467055" cy="45719"/>
            <a:chOff x="468524" y="1453062"/>
            <a:chExt cx="2731825" cy="29209"/>
          </a:xfrm>
        </p:grpSpPr>
        <p:sp>
          <p:nvSpPr>
            <p:cNvPr id="26" name="object 26"/>
            <p:cNvSpPr/>
            <p:nvPr/>
          </p:nvSpPr>
          <p:spPr>
            <a:xfrm>
              <a:off x="468524" y="1453062"/>
              <a:ext cx="962660" cy="2920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7" name="object 27"/>
            <p:cNvSpPr/>
            <p:nvPr/>
          </p:nvSpPr>
          <p:spPr>
            <a:xfrm>
              <a:off x="1403935" y="1456182"/>
              <a:ext cx="1796414" cy="0"/>
            </a:xfrm>
            <a:custGeom>
              <a:avLst/>
              <a:gdLst/>
              <a:ahLst/>
              <a:cxnLst/>
              <a:rect l="l" t="t" r="r" b="b"/>
              <a:pathLst>
                <a:path w="1796414">
                  <a:moveTo>
                    <a:pt x="0" y="0"/>
                  </a:moveTo>
                  <a:lnTo>
                    <a:pt x="1796288"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25127" y="3725549"/>
            <a:ext cx="250190" cy="180340"/>
          </a:xfrm>
          <a:custGeom>
            <a:avLst/>
            <a:gdLst/>
            <a:ahLst/>
            <a:cxnLst/>
            <a:rect l="l" t="t" r="r" b="b"/>
            <a:pathLst>
              <a:path w="250190" h="180339">
                <a:moveTo>
                  <a:pt x="0" y="180183"/>
                </a:moveTo>
                <a:lnTo>
                  <a:pt x="32975" y="176940"/>
                </a:lnTo>
                <a:lnTo>
                  <a:pt x="64362" y="167442"/>
                </a:lnTo>
                <a:lnTo>
                  <a:pt x="93288" y="152033"/>
                </a:lnTo>
                <a:lnTo>
                  <a:pt x="118884" y="131059"/>
                </a:lnTo>
                <a:lnTo>
                  <a:pt x="250076" y="0"/>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4" name="object 4"/>
          <p:cNvSpPr/>
          <p:nvPr/>
        </p:nvSpPr>
        <p:spPr>
          <a:xfrm>
            <a:off x="0" y="0"/>
            <a:ext cx="2217420" cy="2327910"/>
          </a:xfrm>
          <a:custGeom>
            <a:avLst/>
            <a:gdLst/>
            <a:ahLst/>
            <a:cxnLst/>
            <a:rect l="l" t="t" r="r" b="b"/>
            <a:pathLst>
              <a:path w="2217420" h="2327910">
                <a:moveTo>
                  <a:pt x="0" y="2327302"/>
                </a:moveTo>
                <a:lnTo>
                  <a:pt x="2216921" y="0"/>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nvGrpSpPr>
          <p:cNvPr id="5" name="object 5"/>
          <p:cNvGrpSpPr/>
          <p:nvPr/>
        </p:nvGrpSpPr>
        <p:grpSpPr>
          <a:xfrm>
            <a:off x="0" y="0"/>
            <a:ext cx="10692130" cy="4974590"/>
            <a:chOff x="0" y="0"/>
            <a:chExt cx="10692549" cy="4968173"/>
          </a:xfrm>
        </p:grpSpPr>
        <p:sp>
          <p:nvSpPr>
            <p:cNvPr id="6" name="object 6"/>
            <p:cNvSpPr/>
            <p:nvPr/>
          </p:nvSpPr>
          <p:spPr>
            <a:xfrm>
              <a:off x="5505642" y="0"/>
              <a:ext cx="4936490" cy="3905885"/>
            </a:xfrm>
            <a:custGeom>
              <a:avLst/>
              <a:gdLst/>
              <a:ahLst/>
              <a:cxnLst/>
              <a:rect l="l" t="t" r="r" b="b"/>
              <a:pathLst>
                <a:path w="4936490" h="3905885">
                  <a:moveTo>
                    <a:pt x="3671585" y="0"/>
                  </a:moveTo>
                  <a:lnTo>
                    <a:pt x="49425" y="3618496"/>
                  </a:lnTo>
                  <a:lnTo>
                    <a:pt x="22934" y="3652295"/>
                  </a:lnTo>
                  <a:lnTo>
                    <a:pt x="6671" y="3689070"/>
                  </a:lnTo>
                  <a:lnTo>
                    <a:pt x="0" y="3727283"/>
                  </a:lnTo>
                  <a:lnTo>
                    <a:pt x="2282" y="3765393"/>
                  </a:lnTo>
                  <a:lnTo>
                    <a:pt x="31159" y="3835151"/>
                  </a:lnTo>
                  <a:lnTo>
                    <a:pt x="56479" y="3863722"/>
                  </a:lnTo>
                  <a:lnTo>
                    <a:pt x="88205" y="3886035"/>
                  </a:lnTo>
                  <a:lnTo>
                    <a:pt x="125698" y="3900551"/>
                  </a:lnTo>
                  <a:lnTo>
                    <a:pt x="168322" y="3905732"/>
                  </a:lnTo>
                  <a:lnTo>
                    <a:pt x="4936283" y="3905732"/>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7" name="object 7"/>
            <p:cNvSpPr/>
            <p:nvPr/>
          </p:nvSpPr>
          <p:spPr>
            <a:xfrm>
              <a:off x="218859" y="0"/>
              <a:ext cx="10473690" cy="3672204"/>
            </a:xfrm>
            <a:custGeom>
              <a:avLst/>
              <a:gdLst/>
              <a:ahLst/>
              <a:cxnLst/>
              <a:rect l="l" t="t" r="r" b="b"/>
              <a:pathLst>
                <a:path w="10473690" h="3672204">
                  <a:moveTo>
                    <a:pt x="3453878" y="0"/>
                  </a:moveTo>
                  <a:lnTo>
                    <a:pt x="0" y="0"/>
                  </a:lnTo>
                  <a:lnTo>
                    <a:pt x="2330173" y="2327834"/>
                  </a:lnTo>
                  <a:lnTo>
                    <a:pt x="5237774" y="2327834"/>
                  </a:lnTo>
                  <a:lnTo>
                    <a:pt x="5258792" y="2329916"/>
                  </a:lnTo>
                  <a:lnTo>
                    <a:pt x="5278817" y="2336005"/>
                  </a:lnTo>
                  <a:lnTo>
                    <a:pt x="5297285" y="2345863"/>
                  </a:lnTo>
                  <a:lnTo>
                    <a:pt x="5313631" y="2359254"/>
                  </a:lnTo>
                  <a:lnTo>
                    <a:pt x="6627738" y="3672002"/>
                  </a:lnTo>
                  <a:lnTo>
                    <a:pt x="10473143" y="3672002"/>
                  </a:lnTo>
                  <a:lnTo>
                    <a:pt x="10473143" y="651333"/>
                  </a:lnTo>
                  <a:lnTo>
                    <a:pt x="4150349" y="651333"/>
                  </a:lnTo>
                  <a:lnTo>
                    <a:pt x="4129308" y="649262"/>
                  </a:lnTo>
                  <a:lnTo>
                    <a:pt x="4109282" y="643200"/>
                  </a:lnTo>
                  <a:lnTo>
                    <a:pt x="4090826" y="633368"/>
                  </a:lnTo>
                  <a:lnTo>
                    <a:pt x="4074492" y="619989"/>
                  </a:lnTo>
                  <a:lnTo>
                    <a:pt x="3453878" y="0"/>
                  </a:lnTo>
                  <a:close/>
                </a:path>
                <a:path w="10473690" h="3672204">
                  <a:moveTo>
                    <a:pt x="10473143" y="0"/>
                  </a:moveTo>
                  <a:lnTo>
                    <a:pt x="6799884" y="0"/>
                  </a:lnTo>
                  <a:lnTo>
                    <a:pt x="7268415" y="468059"/>
                  </a:lnTo>
                  <a:lnTo>
                    <a:pt x="7292938" y="505116"/>
                  </a:lnTo>
                  <a:lnTo>
                    <a:pt x="7300085" y="545631"/>
                  </a:lnTo>
                  <a:lnTo>
                    <a:pt x="7291737" y="585056"/>
                  </a:lnTo>
                  <a:lnTo>
                    <a:pt x="7269778" y="618846"/>
                  </a:lnTo>
                  <a:lnTo>
                    <a:pt x="7236091" y="642453"/>
                  </a:lnTo>
                  <a:lnTo>
                    <a:pt x="7192558" y="651333"/>
                  </a:lnTo>
                  <a:lnTo>
                    <a:pt x="10473143" y="651333"/>
                  </a:lnTo>
                  <a:lnTo>
                    <a:pt x="10473143" y="0"/>
                  </a:lnTo>
                  <a:close/>
                </a:path>
              </a:pathLst>
            </a:custGeom>
            <a:solidFill>
              <a:srgbClr val="D1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8" name="object 8"/>
            <p:cNvSpPr/>
            <p:nvPr/>
          </p:nvSpPr>
          <p:spPr>
            <a:xfrm>
              <a:off x="0" y="1656013"/>
              <a:ext cx="5346065" cy="3312160"/>
            </a:xfrm>
            <a:custGeom>
              <a:avLst/>
              <a:gdLst/>
              <a:ahLst/>
              <a:cxnLst/>
              <a:rect l="l" t="t" r="r" b="b"/>
              <a:pathLst>
                <a:path w="5346065" h="3312160">
                  <a:moveTo>
                    <a:pt x="1656003" y="0"/>
                  </a:moveTo>
                  <a:lnTo>
                    <a:pt x="0" y="1115987"/>
                  </a:lnTo>
                  <a:lnTo>
                    <a:pt x="0" y="2789986"/>
                  </a:lnTo>
                  <a:lnTo>
                    <a:pt x="4746002" y="3311982"/>
                  </a:lnTo>
                  <a:lnTo>
                    <a:pt x="5346001" y="1823999"/>
                  </a:lnTo>
                  <a:lnTo>
                    <a:pt x="5058003" y="863993"/>
                  </a:lnTo>
                  <a:lnTo>
                    <a:pt x="2491206" y="809993"/>
                  </a:lnTo>
                  <a:lnTo>
                    <a:pt x="1656003" y="0"/>
                  </a:lnTo>
                  <a:close/>
                </a:path>
              </a:pathLst>
            </a:custGeom>
            <a:solidFill>
              <a:srgbClr val="FFFFFF"/>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9" name="object 9"/>
            <p:cNvPicPr/>
            <p:nvPr/>
          </p:nvPicPr>
          <p:blipFill>
            <a:blip r:embed="rId2" cstate="print"/>
            <a:stretch>
              <a:fillRect/>
            </a:stretch>
          </p:blipFill>
          <p:spPr>
            <a:xfrm>
              <a:off x="0" y="0"/>
              <a:ext cx="10692003" cy="3510572"/>
            </a:xfrm>
            <a:prstGeom prst="rect">
              <a:avLst/>
            </a:prstGeom>
          </p:spPr>
        </p:pic>
      </p:grpSp>
      <p:sp>
        <p:nvSpPr>
          <p:cNvPr id="3" name="object 3"/>
          <p:cNvSpPr/>
          <p:nvPr/>
        </p:nvSpPr>
        <p:spPr>
          <a:xfrm flipH="1">
            <a:off x="0" y="7350125"/>
            <a:ext cx="680085" cy="212725"/>
          </a:xfrm>
          <a:custGeom>
            <a:avLst/>
            <a:gdLst/>
            <a:ahLst/>
            <a:cxnLst/>
            <a:rect l="l" t="t" r="r" b="b"/>
            <a:pathLst>
              <a:path w="680084" h="212725">
                <a:moveTo>
                  <a:pt x="680087" y="0"/>
                </a:moveTo>
                <a:lnTo>
                  <a:pt x="0" y="212712"/>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0" name="object 10"/>
          <p:cNvSpPr txBox="1"/>
          <p:nvPr/>
        </p:nvSpPr>
        <p:spPr>
          <a:xfrm flipH="1">
            <a:off x="10465374" y="7186129"/>
            <a:ext cx="139065" cy="135935"/>
          </a:xfrm>
          <a:prstGeom prst="rect">
            <a:avLst/>
          </a:prstGeom>
        </p:spPr>
        <p:txBody>
          <a:bodyPr vert="horz" wrap="square" lIns="0" tIns="12700" rIns="0" bIns="0" rtlCol="0">
            <a:spAutoFit/>
          </a:bodyPr>
          <a:lstStyle/>
          <a:p>
            <a:pPr marL="12700" algn="r" rtl="1">
              <a:lnSpc>
                <a:spcPct val="100000"/>
              </a:lnSpc>
              <a:spcBef>
                <a:spcPts val="100"/>
              </a:spcBef>
            </a:pPr>
            <a:r>
              <a:rPr sz="800" dirty="0">
                <a:latin typeface="Bahij TheSansArabic Plain" panose="02040503050201020203" pitchFamily="18" charset="-78"/>
                <a:cs typeface="Bahij TheSansArabic Plain" panose="02040503050201020203" pitchFamily="18" charset="-78"/>
              </a:rPr>
              <a:t>32</a:t>
            </a:r>
            <a:endParaRPr sz="800">
              <a:latin typeface="Bahij TheSansArabic Plain" panose="02040503050201020203" pitchFamily="18" charset="-78"/>
              <a:cs typeface="Bahij TheSansArabic Plain" panose="02040503050201020203" pitchFamily="18" charset="-78"/>
            </a:endParaRPr>
          </a:p>
        </p:txBody>
      </p:sp>
      <p:sp>
        <p:nvSpPr>
          <p:cNvPr id="11" name="object 11"/>
          <p:cNvSpPr txBox="1"/>
          <p:nvPr/>
        </p:nvSpPr>
        <p:spPr>
          <a:xfrm flipH="1">
            <a:off x="473051" y="5072775"/>
            <a:ext cx="4308475" cy="1733808"/>
          </a:xfrm>
          <a:prstGeom prst="rect">
            <a:avLst/>
          </a:prstGeom>
        </p:spPr>
        <p:txBody>
          <a:bodyPr vert="horz" wrap="square" lIns="0" tIns="12700" rIns="0" bIns="0" rtlCol="0">
            <a:spAutoFit/>
          </a:bodyPr>
          <a:lstStyle/>
          <a:p>
            <a:pPr marL="678180" marR="2882265" algn="r" rtl="1">
              <a:lnSpc>
                <a:spcPct val="100000"/>
              </a:lnSpc>
              <a:spcBef>
                <a:spcPts val="100"/>
              </a:spcBef>
            </a:pPr>
            <a:r>
              <a:rPr lang="ar-EG" dirty="0">
                <a:solidFill>
                  <a:srgbClr val="242424"/>
                </a:solidFill>
                <a:latin typeface="Bahij TheSansArabic Plain" panose="02040503050201020203" pitchFamily="18" charset="-78"/>
                <a:cs typeface="Bahij TheSansArabic Plain" panose="02040503050201020203" pitchFamily="18" charset="-78"/>
              </a:rPr>
              <a:t>تصميم الساحة</a:t>
            </a:r>
            <a:endParaRPr lang="en-GB" dirty="0">
              <a:latin typeface="Bahij TheSansArabic Plain" panose="02040503050201020203" pitchFamily="18" charset="-78"/>
              <a:cs typeface="Bahij TheSansArabic Plain" panose="02040503050201020203" pitchFamily="18" charset="-78"/>
            </a:endParaRPr>
          </a:p>
          <a:p>
            <a:pPr marL="12700" marR="5080" algn="r" rtl="1">
              <a:lnSpc>
                <a:spcPts val="2000"/>
              </a:lnSpc>
              <a:spcBef>
                <a:spcPts val="1085"/>
              </a:spcBef>
            </a:pPr>
            <a:r>
              <a:rPr lang="ar-EG" sz="1400" dirty="0">
                <a:solidFill>
                  <a:srgbClr val="242424"/>
                </a:solidFill>
                <a:latin typeface="Bahij TheSansArabic Plain" panose="02040503050201020203" pitchFamily="18" charset="-78"/>
                <a:cs typeface="Bahij TheSansArabic Plain" panose="02040503050201020203" pitchFamily="18" charset="-78"/>
              </a:rPr>
              <a:t>لا ينصح باستخدام الأسطح اللامعة في ديكور الساحة. يجب أن تكون الجدران ذات تشطيب غير لامع، كما نوصي باستخدام أنماط هندسية متباينة مكونة من خطوط واضحة من أجل تحسين أداء المستشعرات.</a:t>
            </a:r>
            <a:endParaRPr lang="en-GB" sz="1400" dirty="0">
              <a:solidFill>
                <a:srgbClr val="242424"/>
              </a:solidFill>
              <a:latin typeface="Bahij TheSansArabic Plain" panose="02040503050201020203" pitchFamily="18" charset="-78"/>
              <a:cs typeface="Bahij TheSansArabic Plain" panose="02040503050201020203" pitchFamily="18" charset="-78"/>
            </a:endParaRPr>
          </a:p>
        </p:txBody>
      </p:sp>
      <p:pic>
        <p:nvPicPr>
          <p:cNvPr id="12" name="object 12"/>
          <p:cNvPicPr/>
          <p:nvPr/>
        </p:nvPicPr>
        <p:blipFill>
          <a:blip r:embed="rId3" cstate="print"/>
          <a:stretch>
            <a:fillRect/>
          </a:stretch>
        </p:blipFill>
        <p:spPr>
          <a:xfrm>
            <a:off x="4307523" y="5139900"/>
            <a:ext cx="467666" cy="435570"/>
          </a:xfrm>
          <a:prstGeom prst="rect">
            <a:avLst/>
          </a:prstGeom>
        </p:spPr>
      </p:pic>
      <p:grpSp>
        <p:nvGrpSpPr>
          <p:cNvPr id="20" name="Group 19">
            <a:extLst>
              <a:ext uri="{FF2B5EF4-FFF2-40B4-BE49-F238E27FC236}">
                <a16:creationId xmlns:a16="http://schemas.microsoft.com/office/drawing/2014/main" id="{95D2CE74-E858-4B1F-A6B8-2B1A738E88BC}"/>
              </a:ext>
            </a:extLst>
          </p:cNvPr>
          <p:cNvGrpSpPr/>
          <p:nvPr/>
        </p:nvGrpSpPr>
        <p:grpSpPr>
          <a:xfrm>
            <a:off x="5911876" y="5139900"/>
            <a:ext cx="4308474" cy="1477328"/>
            <a:chOff x="6133249" y="4974590"/>
            <a:chExt cx="4308474" cy="1477328"/>
          </a:xfrm>
        </p:grpSpPr>
        <p:sp>
          <p:nvSpPr>
            <p:cNvPr id="13" name="object 13"/>
            <p:cNvSpPr txBox="1"/>
            <p:nvPr/>
          </p:nvSpPr>
          <p:spPr>
            <a:xfrm flipH="1">
              <a:off x="6133249" y="4974590"/>
              <a:ext cx="4308474" cy="1477328"/>
            </a:xfrm>
            <a:prstGeom prst="rect">
              <a:avLst/>
            </a:prstGeom>
          </p:spPr>
          <p:txBody>
            <a:bodyPr vert="horz" wrap="square" lIns="0" tIns="12700" rIns="0" bIns="0" rtlCol="0">
              <a:spAutoFit/>
            </a:bodyPr>
            <a:lstStyle/>
            <a:p>
              <a:pPr marL="676275" marR="2359025" algn="r" rtl="1">
                <a:lnSpc>
                  <a:spcPct val="100000"/>
                </a:lnSpc>
                <a:spcBef>
                  <a:spcPts val="100"/>
                </a:spcBef>
              </a:pPr>
              <a:r>
                <a:rPr lang="ar-EG" dirty="0">
                  <a:solidFill>
                    <a:srgbClr val="242424"/>
                  </a:solidFill>
                  <a:latin typeface="Bahij TheSansArabic Plain" panose="02040503050201020203" pitchFamily="18" charset="-78"/>
                  <a:cs typeface="Bahij TheSansArabic Plain" panose="02040503050201020203" pitchFamily="18" charset="-78"/>
                </a:rPr>
                <a:t>مصادر الاضاءة</a:t>
              </a:r>
              <a:endParaRPr dirty="0">
                <a:latin typeface="Bahij TheSansArabic Plain" panose="02040503050201020203" pitchFamily="18" charset="-78"/>
                <a:cs typeface="Bahij TheSansArabic Plain" panose="02040503050201020203" pitchFamily="18" charset="-78"/>
              </a:endParaRPr>
            </a:p>
            <a:p>
              <a:pPr marL="12700" marR="5080" algn="r" rtl="1">
                <a:lnSpc>
                  <a:spcPts val="2000"/>
                </a:lnSpc>
                <a:spcBef>
                  <a:spcPts val="1085"/>
                </a:spcBef>
              </a:pPr>
              <a:r>
                <a:rPr lang="ar-EG" sz="1400" dirty="0">
                  <a:solidFill>
                    <a:srgbClr val="242424"/>
                  </a:solidFill>
                  <a:latin typeface="Bahij TheSansArabic Plain" panose="02040503050201020203" pitchFamily="18" charset="-78"/>
                  <a:cs typeface="Bahij TheSansArabic Plain" panose="02040503050201020203" pitchFamily="18" charset="-78"/>
                </a:rPr>
                <a:t>يجب وضع مصادر الإضاءة الاصطناعية على السقف فقط، كما يجب أن يكون الضوء ثابتًا وموزعًا بشكل متساوٍ، مع تثبيت قطع من القماش أو الأغشية الكثيفة فوق النوافذ.</a:t>
              </a:r>
              <a:endParaRPr sz="1400" dirty="0">
                <a:latin typeface="Bahij TheSansArabic Plain" panose="02040503050201020203" pitchFamily="18" charset="-78"/>
                <a:cs typeface="Bahij TheSansArabic Plain" panose="02040503050201020203" pitchFamily="18" charset="-78"/>
              </a:endParaRPr>
            </a:p>
          </p:txBody>
        </p:sp>
        <p:sp>
          <p:nvSpPr>
            <p:cNvPr id="14" name="object 14"/>
            <p:cNvSpPr/>
            <p:nvPr/>
          </p:nvSpPr>
          <p:spPr>
            <a:xfrm flipH="1">
              <a:off x="9998388" y="5015138"/>
              <a:ext cx="432434" cy="432434"/>
            </a:xfrm>
            <a:custGeom>
              <a:avLst/>
              <a:gdLst/>
              <a:ahLst/>
              <a:cxnLst/>
              <a:rect l="l" t="t" r="r" b="b"/>
              <a:pathLst>
                <a:path w="432434" h="432435">
                  <a:moveTo>
                    <a:pt x="216204" y="0"/>
                  </a:moveTo>
                  <a:lnTo>
                    <a:pt x="152920" y="63271"/>
                  </a:lnTo>
                  <a:lnTo>
                    <a:pt x="63271" y="63271"/>
                  </a:lnTo>
                  <a:lnTo>
                    <a:pt x="63271" y="152920"/>
                  </a:lnTo>
                  <a:lnTo>
                    <a:pt x="0" y="216192"/>
                  </a:lnTo>
                  <a:lnTo>
                    <a:pt x="63271" y="279463"/>
                  </a:lnTo>
                  <a:lnTo>
                    <a:pt x="63271" y="369125"/>
                  </a:lnTo>
                  <a:lnTo>
                    <a:pt x="152920" y="369125"/>
                  </a:lnTo>
                  <a:lnTo>
                    <a:pt x="216204" y="432396"/>
                  </a:lnTo>
                  <a:lnTo>
                    <a:pt x="270306" y="378294"/>
                  </a:lnTo>
                  <a:lnTo>
                    <a:pt x="216204" y="378294"/>
                  </a:lnTo>
                  <a:lnTo>
                    <a:pt x="168795" y="330885"/>
                  </a:lnTo>
                  <a:lnTo>
                    <a:pt x="101498" y="330885"/>
                  </a:lnTo>
                  <a:lnTo>
                    <a:pt x="101498" y="263601"/>
                  </a:lnTo>
                  <a:lnTo>
                    <a:pt x="54101" y="216192"/>
                  </a:lnTo>
                  <a:lnTo>
                    <a:pt x="101498" y="168782"/>
                  </a:lnTo>
                  <a:lnTo>
                    <a:pt x="101498" y="101498"/>
                  </a:lnTo>
                  <a:lnTo>
                    <a:pt x="168795" y="101498"/>
                  </a:lnTo>
                  <a:lnTo>
                    <a:pt x="216204" y="54089"/>
                  </a:lnTo>
                  <a:lnTo>
                    <a:pt x="270294" y="54089"/>
                  </a:lnTo>
                  <a:lnTo>
                    <a:pt x="216204" y="0"/>
                  </a:lnTo>
                  <a:close/>
                </a:path>
                <a:path w="432434" h="432435">
                  <a:moveTo>
                    <a:pt x="270294" y="54089"/>
                  </a:moveTo>
                  <a:lnTo>
                    <a:pt x="216204" y="54089"/>
                  </a:lnTo>
                  <a:lnTo>
                    <a:pt x="263601" y="101498"/>
                  </a:lnTo>
                  <a:lnTo>
                    <a:pt x="330898" y="101498"/>
                  </a:lnTo>
                  <a:lnTo>
                    <a:pt x="330898" y="168782"/>
                  </a:lnTo>
                  <a:lnTo>
                    <a:pt x="378307" y="216192"/>
                  </a:lnTo>
                  <a:lnTo>
                    <a:pt x="330898" y="263601"/>
                  </a:lnTo>
                  <a:lnTo>
                    <a:pt x="330898" y="330885"/>
                  </a:lnTo>
                  <a:lnTo>
                    <a:pt x="263601" y="330885"/>
                  </a:lnTo>
                  <a:lnTo>
                    <a:pt x="216204" y="378294"/>
                  </a:lnTo>
                  <a:lnTo>
                    <a:pt x="270306" y="378294"/>
                  </a:lnTo>
                  <a:lnTo>
                    <a:pt x="279476" y="369125"/>
                  </a:lnTo>
                  <a:lnTo>
                    <a:pt x="369125" y="369125"/>
                  </a:lnTo>
                  <a:lnTo>
                    <a:pt x="369125" y="279463"/>
                  </a:lnTo>
                  <a:lnTo>
                    <a:pt x="432396" y="216192"/>
                  </a:lnTo>
                  <a:lnTo>
                    <a:pt x="369125" y="152920"/>
                  </a:lnTo>
                  <a:lnTo>
                    <a:pt x="369125" y="63271"/>
                  </a:lnTo>
                  <a:lnTo>
                    <a:pt x="279476" y="63271"/>
                  </a:lnTo>
                  <a:lnTo>
                    <a:pt x="270294" y="54089"/>
                  </a:lnTo>
                  <a:close/>
                </a:path>
                <a:path w="432434" h="432435">
                  <a:moveTo>
                    <a:pt x="216204" y="111061"/>
                  </a:moveTo>
                  <a:lnTo>
                    <a:pt x="216204" y="321335"/>
                  </a:lnTo>
                  <a:lnTo>
                    <a:pt x="257063" y="313052"/>
                  </a:lnTo>
                  <a:lnTo>
                    <a:pt x="290487" y="290485"/>
                  </a:lnTo>
                  <a:lnTo>
                    <a:pt x="313052" y="257057"/>
                  </a:lnTo>
                  <a:lnTo>
                    <a:pt x="321335" y="216192"/>
                  </a:lnTo>
                  <a:lnTo>
                    <a:pt x="313052" y="175328"/>
                  </a:lnTo>
                  <a:lnTo>
                    <a:pt x="290487" y="141905"/>
                  </a:lnTo>
                  <a:lnTo>
                    <a:pt x="257063" y="119342"/>
                  </a:lnTo>
                  <a:lnTo>
                    <a:pt x="216204" y="111061"/>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
        <p:nvSpPr>
          <p:cNvPr id="15" name="object 15"/>
          <p:cNvSpPr txBox="1"/>
          <p:nvPr/>
        </p:nvSpPr>
        <p:spPr>
          <a:xfrm flipH="1">
            <a:off x="473051" y="3171825"/>
            <a:ext cx="4302149" cy="1477328"/>
          </a:xfrm>
          <a:prstGeom prst="rect">
            <a:avLst/>
          </a:prstGeom>
        </p:spPr>
        <p:txBody>
          <a:bodyPr vert="horz" wrap="square" lIns="0" tIns="12700" rIns="0" bIns="0" rtlCol="0">
            <a:spAutoFit/>
          </a:bodyPr>
          <a:lstStyle/>
          <a:p>
            <a:pPr marL="675005" marR="1581785" algn="r" rtl="1">
              <a:lnSpc>
                <a:spcPct val="100000"/>
              </a:lnSpc>
              <a:spcBef>
                <a:spcPts val="100"/>
              </a:spcBef>
            </a:pPr>
            <a:r>
              <a:rPr lang="ar-EG" dirty="0">
                <a:solidFill>
                  <a:srgbClr val="242424"/>
                </a:solidFill>
                <a:latin typeface="Bahij TheSansArabic Plain" panose="02040503050201020203" pitchFamily="18" charset="-78"/>
                <a:cs typeface="Bahij TheSansArabic Plain" panose="02040503050201020203" pitchFamily="18" charset="-78"/>
              </a:rPr>
              <a:t>متطلبات </a:t>
            </a:r>
            <a:br>
              <a:rPr lang="ar-EG" dirty="0">
                <a:solidFill>
                  <a:srgbClr val="242424"/>
                </a:solidFill>
                <a:latin typeface="Bahij TheSansArabic Plain" panose="02040503050201020203" pitchFamily="18" charset="-78"/>
                <a:cs typeface="Bahij TheSansArabic Plain" panose="02040503050201020203" pitchFamily="18" charset="-78"/>
              </a:rPr>
            </a:br>
            <a:r>
              <a:rPr lang="ar-EG" dirty="0">
                <a:solidFill>
                  <a:srgbClr val="242424"/>
                </a:solidFill>
                <a:latin typeface="Bahij TheSansArabic Plain" panose="02040503050201020203" pitchFamily="18" charset="-78"/>
                <a:cs typeface="Bahij TheSansArabic Plain" panose="02040503050201020203" pitchFamily="18" charset="-78"/>
              </a:rPr>
              <a:t>التفتيش</a:t>
            </a:r>
            <a:endParaRPr dirty="0">
              <a:latin typeface="Bahij TheSansArabic Plain" panose="02040503050201020203" pitchFamily="18" charset="-78"/>
              <a:cs typeface="Bahij TheSansArabic Plain" panose="02040503050201020203" pitchFamily="18" charset="-78"/>
            </a:endParaRPr>
          </a:p>
          <a:p>
            <a:pPr marL="12700" marR="5080" algn="r" rtl="1">
              <a:lnSpc>
                <a:spcPts val="2000"/>
              </a:lnSpc>
              <a:spcBef>
                <a:spcPts val="1085"/>
              </a:spcBef>
            </a:pPr>
            <a:r>
              <a:rPr lang="ar-EG" sz="1400" dirty="0">
                <a:solidFill>
                  <a:srgbClr val="242424"/>
                </a:solidFill>
                <a:latin typeface="Bahij TheSansArabic Plain" panose="02040503050201020203" pitchFamily="18" charset="-78"/>
                <a:cs typeface="Bahij TheSansArabic Plain" panose="02040503050201020203" pitchFamily="18" charset="-78"/>
              </a:rPr>
              <a:t>من المهم أيضًا مراعاة متطلبات المنشئات الأخرى التي قد تفرضها وحدات مكافحة الحرائق المحلية وهيئات التفتيش الأخرى.</a:t>
            </a:r>
            <a:endParaRPr sz="1400" dirty="0">
              <a:solidFill>
                <a:srgbClr val="242424"/>
              </a:solidFill>
              <a:latin typeface="Bahij TheSansArabic Plain" panose="02040503050201020203" pitchFamily="18" charset="-78"/>
              <a:cs typeface="Bahij TheSansArabic Plain" panose="02040503050201020203" pitchFamily="18" charset="-78"/>
            </a:endParaRPr>
          </a:p>
        </p:txBody>
      </p:sp>
      <p:grpSp>
        <p:nvGrpSpPr>
          <p:cNvPr id="16" name="object 16"/>
          <p:cNvGrpSpPr/>
          <p:nvPr/>
        </p:nvGrpSpPr>
        <p:grpSpPr>
          <a:xfrm>
            <a:off x="4288153" y="3245205"/>
            <a:ext cx="474345" cy="427355"/>
            <a:chOff x="468002" y="3245205"/>
            <a:chExt cx="474345" cy="427355"/>
          </a:xfrm>
        </p:grpSpPr>
        <p:sp>
          <p:nvSpPr>
            <p:cNvPr id="17" name="object 17"/>
            <p:cNvSpPr/>
            <p:nvPr/>
          </p:nvSpPr>
          <p:spPr>
            <a:xfrm>
              <a:off x="468002" y="3245205"/>
              <a:ext cx="474345" cy="427355"/>
            </a:xfrm>
            <a:custGeom>
              <a:avLst/>
              <a:gdLst/>
              <a:ahLst/>
              <a:cxnLst/>
              <a:rect l="l" t="t" r="r" b="b"/>
              <a:pathLst>
                <a:path w="474344" h="427354">
                  <a:moveTo>
                    <a:pt x="426796" y="0"/>
                  </a:moveTo>
                  <a:lnTo>
                    <a:pt x="47421" y="0"/>
                  </a:lnTo>
                  <a:lnTo>
                    <a:pt x="29007" y="3741"/>
                  </a:lnTo>
                  <a:lnTo>
                    <a:pt x="13928" y="13928"/>
                  </a:lnTo>
                  <a:lnTo>
                    <a:pt x="3741" y="29007"/>
                  </a:lnTo>
                  <a:lnTo>
                    <a:pt x="0" y="47421"/>
                  </a:lnTo>
                  <a:lnTo>
                    <a:pt x="0" y="379374"/>
                  </a:lnTo>
                  <a:lnTo>
                    <a:pt x="3741" y="397789"/>
                  </a:lnTo>
                  <a:lnTo>
                    <a:pt x="13928" y="412867"/>
                  </a:lnTo>
                  <a:lnTo>
                    <a:pt x="29007" y="423054"/>
                  </a:lnTo>
                  <a:lnTo>
                    <a:pt x="47421" y="426796"/>
                  </a:lnTo>
                  <a:lnTo>
                    <a:pt x="426796" y="426796"/>
                  </a:lnTo>
                  <a:lnTo>
                    <a:pt x="445210" y="423054"/>
                  </a:lnTo>
                  <a:lnTo>
                    <a:pt x="460289" y="412867"/>
                  </a:lnTo>
                  <a:lnTo>
                    <a:pt x="470476" y="397789"/>
                  </a:lnTo>
                  <a:lnTo>
                    <a:pt x="474218" y="379374"/>
                  </a:lnTo>
                  <a:lnTo>
                    <a:pt x="47421" y="379374"/>
                  </a:lnTo>
                  <a:lnTo>
                    <a:pt x="47421" y="47421"/>
                  </a:lnTo>
                  <a:lnTo>
                    <a:pt x="474218" y="47421"/>
                  </a:lnTo>
                  <a:lnTo>
                    <a:pt x="470476" y="29007"/>
                  </a:lnTo>
                  <a:lnTo>
                    <a:pt x="460289" y="13928"/>
                  </a:lnTo>
                  <a:lnTo>
                    <a:pt x="445210" y="3741"/>
                  </a:lnTo>
                  <a:lnTo>
                    <a:pt x="426796" y="0"/>
                  </a:lnTo>
                  <a:close/>
                </a:path>
                <a:path w="474344" h="427354">
                  <a:moveTo>
                    <a:pt x="474218" y="47421"/>
                  </a:moveTo>
                  <a:lnTo>
                    <a:pt x="426796" y="47421"/>
                  </a:lnTo>
                  <a:lnTo>
                    <a:pt x="426796" y="379374"/>
                  </a:lnTo>
                  <a:lnTo>
                    <a:pt x="474218" y="379374"/>
                  </a:lnTo>
                  <a:lnTo>
                    <a:pt x="474218" y="47421"/>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18" name="object 18"/>
            <p:cNvPicPr/>
            <p:nvPr/>
          </p:nvPicPr>
          <p:blipFill>
            <a:blip r:embed="rId4" cstate="print"/>
            <a:stretch>
              <a:fillRect/>
            </a:stretch>
          </p:blipFill>
          <p:spPr>
            <a:xfrm>
              <a:off x="705105" y="3387473"/>
              <a:ext cx="175704" cy="142265"/>
            </a:xfrm>
            <a:prstGeom prst="rect">
              <a:avLst/>
            </a:prstGeom>
          </p:spPr>
        </p:pic>
        <p:sp>
          <p:nvSpPr>
            <p:cNvPr id="19" name="object 19"/>
            <p:cNvSpPr/>
            <p:nvPr/>
          </p:nvSpPr>
          <p:spPr>
            <a:xfrm>
              <a:off x="539127" y="3340048"/>
              <a:ext cx="118745" cy="237490"/>
            </a:xfrm>
            <a:custGeom>
              <a:avLst/>
              <a:gdLst/>
              <a:ahLst/>
              <a:cxnLst/>
              <a:rect l="l" t="t" r="r" b="b"/>
              <a:pathLst>
                <a:path w="118745" h="237489">
                  <a:moveTo>
                    <a:pt x="118554" y="189687"/>
                  </a:moveTo>
                  <a:lnTo>
                    <a:pt x="0" y="189687"/>
                  </a:lnTo>
                  <a:lnTo>
                    <a:pt x="0" y="237109"/>
                  </a:lnTo>
                  <a:lnTo>
                    <a:pt x="118554" y="237109"/>
                  </a:lnTo>
                  <a:lnTo>
                    <a:pt x="118554" y="189687"/>
                  </a:lnTo>
                  <a:close/>
                </a:path>
                <a:path w="118745" h="237489">
                  <a:moveTo>
                    <a:pt x="118554" y="94843"/>
                  </a:moveTo>
                  <a:lnTo>
                    <a:pt x="0" y="94843"/>
                  </a:lnTo>
                  <a:lnTo>
                    <a:pt x="0" y="142265"/>
                  </a:lnTo>
                  <a:lnTo>
                    <a:pt x="118554" y="142265"/>
                  </a:lnTo>
                  <a:lnTo>
                    <a:pt x="118554" y="94843"/>
                  </a:lnTo>
                  <a:close/>
                </a:path>
                <a:path w="118745" h="237489">
                  <a:moveTo>
                    <a:pt x="118554" y="0"/>
                  </a:moveTo>
                  <a:lnTo>
                    <a:pt x="0" y="0"/>
                  </a:lnTo>
                  <a:lnTo>
                    <a:pt x="0" y="47421"/>
                  </a:lnTo>
                  <a:lnTo>
                    <a:pt x="118554" y="47421"/>
                  </a:lnTo>
                  <a:lnTo>
                    <a:pt x="118554"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idx="4294967295"/>
          </p:nvPr>
        </p:nvSpPr>
        <p:spPr>
          <a:xfrm>
            <a:off x="5756275" y="374650"/>
            <a:ext cx="4467225" cy="1000125"/>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قم باستضافة الألعاب لـلـشــركــات الـكـبـيــرة</a:t>
            </a:r>
            <a:endParaRPr sz="3200" dirty="0">
              <a:latin typeface="Bahij TheSansArabic Plain" panose="02040503050201020203" pitchFamily="18" charset="-78"/>
              <a:cs typeface="Bahij TheSansArabic Plain" panose="02040503050201020203" pitchFamily="18" charset="-78"/>
            </a:endParaRPr>
          </a:p>
        </p:txBody>
      </p:sp>
      <p:sp>
        <p:nvSpPr>
          <p:cNvPr id="2" name="object 2"/>
          <p:cNvSpPr/>
          <p:nvPr/>
        </p:nvSpPr>
        <p:spPr>
          <a:xfrm flipH="1">
            <a:off x="-13600" y="1530090"/>
            <a:ext cx="813435" cy="850900"/>
          </a:xfrm>
          <a:custGeom>
            <a:avLst/>
            <a:gdLst/>
            <a:ahLst/>
            <a:cxnLst/>
            <a:rect l="l" t="t" r="r" b="b"/>
            <a:pathLst>
              <a:path w="813434" h="850900">
                <a:moveTo>
                  <a:pt x="0" y="850316"/>
                </a:moveTo>
                <a:lnTo>
                  <a:pt x="1691" y="833118"/>
                </a:lnTo>
                <a:lnTo>
                  <a:pt x="6646" y="816747"/>
                </a:lnTo>
                <a:lnTo>
                  <a:pt x="14685" y="801656"/>
                </a:lnTo>
                <a:lnTo>
                  <a:pt x="25628" y="788302"/>
                </a:lnTo>
                <a:lnTo>
                  <a:pt x="813037" y="0"/>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3" name="object 3"/>
          <p:cNvSpPr/>
          <p:nvPr/>
        </p:nvSpPr>
        <p:spPr>
          <a:xfrm flipH="1">
            <a:off x="1278320" y="0"/>
            <a:ext cx="1990725" cy="7560309"/>
          </a:xfrm>
          <a:custGeom>
            <a:avLst/>
            <a:gdLst/>
            <a:ahLst/>
            <a:cxnLst/>
            <a:rect l="l" t="t" r="r" b="b"/>
            <a:pathLst>
              <a:path w="1990725" h="7560309">
                <a:moveTo>
                  <a:pt x="1990102" y="0"/>
                </a:moveTo>
                <a:lnTo>
                  <a:pt x="1098765" y="892334"/>
                </a:lnTo>
                <a:lnTo>
                  <a:pt x="1098765" y="3269419"/>
                </a:lnTo>
                <a:lnTo>
                  <a:pt x="1097064" y="3286604"/>
                </a:lnTo>
                <a:lnTo>
                  <a:pt x="1092088" y="3302974"/>
                </a:lnTo>
                <a:lnTo>
                  <a:pt x="1084031" y="3318070"/>
                </a:lnTo>
                <a:lnTo>
                  <a:pt x="1073086" y="3331433"/>
                </a:lnTo>
                <a:lnTo>
                  <a:pt x="0" y="4405764"/>
                </a:lnTo>
                <a:lnTo>
                  <a:pt x="0" y="4537768"/>
                </a:lnTo>
                <a:lnTo>
                  <a:pt x="0" y="7560005"/>
                </a:lnTo>
              </a:path>
            </a:pathLst>
          </a:custGeom>
          <a:ln w="12699">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5" name="object 5"/>
          <p:cNvSpPr/>
          <p:nvPr/>
        </p:nvSpPr>
        <p:spPr>
          <a:xfrm flipH="1">
            <a:off x="-13600" y="2380406"/>
            <a:ext cx="813435" cy="2574290"/>
          </a:xfrm>
          <a:custGeom>
            <a:avLst/>
            <a:gdLst/>
            <a:ahLst/>
            <a:cxnLst/>
            <a:rect l="l" t="t" r="r" b="b"/>
            <a:pathLst>
              <a:path w="813434" h="2574290">
                <a:moveTo>
                  <a:pt x="813037" y="1885165"/>
                </a:moveTo>
                <a:lnTo>
                  <a:pt x="149809" y="2549144"/>
                </a:lnTo>
                <a:lnTo>
                  <a:pt x="113005" y="2571444"/>
                </a:lnTo>
                <a:lnTo>
                  <a:pt x="73199" y="2573732"/>
                </a:lnTo>
                <a:lnTo>
                  <a:pt x="36814" y="2558668"/>
                </a:lnTo>
                <a:lnTo>
                  <a:pt x="10274" y="2528910"/>
                </a:lnTo>
                <a:lnTo>
                  <a:pt x="0" y="2487117"/>
                </a:lnTo>
                <a:lnTo>
                  <a:pt x="0" y="0"/>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nvGrpSpPr>
          <p:cNvPr id="26" name="Group 25">
            <a:extLst>
              <a:ext uri="{FF2B5EF4-FFF2-40B4-BE49-F238E27FC236}">
                <a16:creationId xmlns:a16="http://schemas.microsoft.com/office/drawing/2014/main" id="{CDB79C07-8D3E-40A4-A857-D0FF460E08EE}"/>
              </a:ext>
            </a:extLst>
          </p:cNvPr>
          <p:cNvGrpSpPr/>
          <p:nvPr/>
        </p:nvGrpSpPr>
        <p:grpSpPr>
          <a:xfrm flipH="1">
            <a:off x="-13337" y="3438002"/>
            <a:ext cx="10224143" cy="4122420"/>
            <a:chOff x="-13337" y="3438002"/>
            <a:chExt cx="10224143" cy="4122420"/>
          </a:xfrm>
        </p:grpSpPr>
        <p:sp>
          <p:nvSpPr>
            <p:cNvPr id="6" name="object 6"/>
            <p:cNvSpPr/>
            <p:nvPr/>
          </p:nvSpPr>
          <p:spPr>
            <a:xfrm flipH="1">
              <a:off x="-13337" y="3438002"/>
              <a:ext cx="10224135" cy="4122420"/>
            </a:xfrm>
            <a:custGeom>
              <a:avLst/>
              <a:gdLst/>
              <a:ahLst/>
              <a:cxnLst/>
              <a:rect l="l" t="t" r="r" b="b"/>
              <a:pathLst>
                <a:path w="10224135" h="4122420">
                  <a:moveTo>
                    <a:pt x="9208846" y="0"/>
                  </a:moveTo>
                  <a:lnTo>
                    <a:pt x="194462" y="0"/>
                  </a:lnTo>
                  <a:lnTo>
                    <a:pt x="167918" y="2514"/>
                  </a:lnTo>
                  <a:lnTo>
                    <a:pt x="119315" y="21784"/>
                  </a:lnTo>
                  <a:lnTo>
                    <a:pt x="39738" y="94361"/>
                  </a:lnTo>
                  <a:lnTo>
                    <a:pt x="10325" y="136478"/>
                  </a:lnTo>
                  <a:lnTo>
                    <a:pt x="0" y="186169"/>
                  </a:lnTo>
                  <a:lnTo>
                    <a:pt x="0" y="4055529"/>
                  </a:lnTo>
                  <a:lnTo>
                    <a:pt x="2630" y="4080982"/>
                  </a:lnTo>
                  <a:lnTo>
                    <a:pt x="10325" y="4105224"/>
                  </a:lnTo>
                  <a:lnTo>
                    <a:pt x="19685" y="4122002"/>
                  </a:lnTo>
                  <a:lnTo>
                    <a:pt x="10224000" y="4122002"/>
                  </a:lnTo>
                  <a:lnTo>
                    <a:pt x="10224000" y="297865"/>
                  </a:lnTo>
                  <a:lnTo>
                    <a:pt x="9632378" y="297865"/>
                  </a:lnTo>
                  <a:lnTo>
                    <a:pt x="9605833" y="295350"/>
                  </a:lnTo>
                  <a:lnTo>
                    <a:pt x="9580546" y="287994"/>
                  </a:lnTo>
                  <a:lnTo>
                    <a:pt x="9557226" y="276080"/>
                  </a:lnTo>
                  <a:lnTo>
                    <a:pt x="9536582" y="259892"/>
                  </a:lnTo>
                  <a:lnTo>
                    <a:pt x="9304629" y="37973"/>
                  </a:lnTo>
                  <a:lnTo>
                    <a:pt x="9283994" y="21784"/>
                  </a:lnTo>
                  <a:lnTo>
                    <a:pt x="9260681" y="9871"/>
                  </a:lnTo>
                  <a:lnTo>
                    <a:pt x="9235395" y="2514"/>
                  </a:lnTo>
                  <a:lnTo>
                    <a:pt x="9208846" y="0"/>
                  </a:lnTo>
                  <a:close/>
                </a:path>
              </a:pathLst>
            </a:custGeom>
            <a:solidFill>
              <a:srgbClr val="D1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7" name="object 7"/>
            <p:cNvPicPr/>
            <p:nvPr/>
          </p:nvPicPr>
          <p:blipFill>
            <a:blip r:embed="rId2" cstate="print"/>
            <a:stretch>
              <a:fillRect/>
            </a:stretch>
          </p:blipFill>
          <p:spPr>
            <a:xfrm flipH="1">
              <a:off x="-13202" y="3490582"/>
              <a:ext cx="10224008" cy="3985666"/>
            </a:xfrm>
            <a:prstGeom prst="rect">
              <a:avLst/>
            </a:prstGeom>
          </p:spPr>
        </p:pic>
      </p:grpSp>
      <p:sp>
        <p:nvSpPr>
          <p:cNvPr id="8" name="object 8"/>
          <p:cNvSpPr txBox="1"/>
          <p:nvPr/>
        </p:nvSpPr>
        <p:spPr>
          <a:xfrm flipH="1">
            <a:off x="9978460" y="7186129"/>
            <a:ext cx="144780" cy="135935"/>
          </a:xfrm>
          <a:prstGeom prst="rect">
            <a:avLst/>
          </a:prstGeom>
        </p:spPr>
        <p:txBody>
          <a:bodyPr vert="horz" wrap="square" lIns="0" tIns="12700" rIns="0" bIns="0" rtlCol="0">
            <a:spAutoFit/>
          </a:bodyPr>
          <a:lstStyle/>
          <a:p>
            <a:pPr marL="12700" algn="r" rtl="1">
              <a:lnSpc>
                <a:spcPct val="100000"/>
              </a:lnSpc>
              <a:spcBef>
                <a:spcPts val="100"/>
              </a:spcBef>
            </a:pPr>
            <a:r>
              <a:rPr sz="800" dirty="0">
                <a:solidFill>
                  <a:srgbClr val="FFFFFF"/>
                </a:solidFill>
                <a:latin typeface="Bahij TheSansArabic Plain" panose="02040503050201020203" pitchFamily="18" charset="-78"/>
                <a:cs typeface="Bahij TheSansArabic Plain" panose="02040503050201020203" pitchFamily="18" charset="-78"/>
              </a:rPr>
              <a:t>30</a:t>
            </a:r>
            <a:endParaRPr sz="800">
              <a:latin typeface="Bahij TheSansArabic Plain" panose="02040503050201020203" pitchFamily="18" charset="-78"/>
              <a:cs typeface="Bahij TheSansArabic Plain" panose="02040503050201020203" pitchFamily="18" charset="-78"/>
            </a:endParaRPr>
          </a:p>
        </p:txBody>
      </p:sp>
      <p:sp>
        <p:nvSpPr>
          <p:cNvPr id="10" name="object 10"/>
          <p:cNvSpPr txBox="1"/>
          <p:nvPr/>
        </p:nvSpPr>
        <p:spPr>
          <a:xfrm flipH="1">
            <a:off x="3879850" y="1571236"/>
            <a:ext cx="6343650" cy="730328"/>
          </a:xfrm>
          <a:prstGeom prst="rect">
            <a:avLst/>
          </a:prstGeom>
        </p:spPr>
        <p:txBody>
          <a:bodyPr vert="horz" wrap="square" lIns="0" tIns="12700" rIns="0" bIns="0" rtlCol="0">
            <a:spAutoFit/>
          </a:bodyPr>
          <a:lstStyle/>
          <a:p>
            <a:pPr marL="12700" marR="5080" algn="r" rtl="1">
              <a:lnSpc>
                <a:spcPct val="1111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سيسمح لك العامل التنافسي بكسب المزيد من خلال جذب مجموعات مكونة من 20 عميل أو أكثر، وذلك لأنه يمكن لما يصل إلى 10 أشخاص المشاركة في لعبة فيون للواقع الافتراضي</a:t>
            </a:r>
            <a:r>
              <a:rPr lang="en-GB" sz="1400" dirty="0">
                <a:solidFill>
                  <a:srgbClr val="242424"/>
                </a:solidFill>
                <a:latin typeface="Bahij TheSansArabic Plain" panose="02040503050201020203" pitchFamily="18" charset="-78"/>
                <a:cs typeface="Bahij TheSansArabic Plain" panose="02040503050201020203" pitchFamily="18" charset="-78"/>
              </a:rPr>
              <a:t> </a:t>
            </a:r>
            <a:r>
              <a:rPr lang="ar-EG" sz="1400" dirty="0">
                <a:solidFill>
                  <a:srgbClr val="242424"/>
                </a:solidFill>
                <a:latin typeface="Bahij TheSansArabic Plain" panose="02040503050201020203" pitchFamily="18" charset="-78"/>
                <a:cs typeface="Bahij TheSansArabic Plain" panose="02040503050201020203" pitchFamily="18" charset="-78"/>
              </a:rPr>
              <a:t>بنفس الوقت.</a:t>
            </a:r>
            <a:endParaRPr sz="1200" dirty="0">
              <a:latin typeface="Bahij TheSansArabic Plain" panose="02040503050201020203" pitchFamily="18" charset="-78"/>
              <a:cs typeface="Bahij TheSansArabic Plain" panose="02040503050201020203" pitchFamily="18" charset="-78"/>
            </a:endParaRPr>
          </a:p>
        </p:txBody>
      </p:sp>
      <p:sp>
        <p:nvSpPr>
          <p:cNvPr id="11" name="object 11"/>
          <p:cNvSpPr txBox="1"/>
          <p:nvPr/>
        </p:nvSpPr>
        <p:spPr>
          <a:xfrm flipH="1">
            <a:off x="2616031" y="2943557"/>
            <a:ext cx="2049780" cy="228268"/>
          </a:xfrm>
          <a:prstGeom prst="rect">
            <a:avLst/>
          </a:prstGeom>
        </p:spPr>
        <p:txBody>
          <a:bodyPr vert="horz" wrap="square" lIns="0" tIns="12700" rIns="0" bIns="0" rtlCol="0">
            <a:spAutoFit/>
          </a:bodyPr>
          <a:lstStyle/>
          <a:p>
            <a:pPr marL="12700" algn="r" rtl="1">
              <a:lnSpc>
                <a:spcPct val="100000"/>
              </a:lnSpc>
              <a:spcBef>
                <a:spcPts val="100"/>
              </a:spcBef>
            </a:pPr>
            <a:r>
              <a:rPr lang="ar-EG" sz="1400" b="1" dirty="0">
                <a:latin typeface="Bahij TheSansArabic Plain" panose="02040503050201020203" pitchFamily="18" charset="-78"/>
                <a:cs typeface="Bahij TheSansArabic Plain" panose="02040503050201020203" pitchFamily="18" charset="-78"/>
              </a:rPr>
              <a:t>البطولات والمسابقات</a:t>
            </a:r>
            <a:endParaRPr sz="1400" b="1" dirty="0">
              <a:latin typeface="Bahij TheSansArabic Plain" panose="02040503050201020203" pitchFamily="18" charset="-78"/>
              <a:cs typeface="Bahij TheSansArabic Plain" panose="02040503050201020203" pitchFamily="18" charset="-78"/>
            </a:endParaRPr>
          </a:p>
        </p:txBody>
      </p:sp>
      <p:sp>
        <p:nvSpPr>
          <p:cNvPr id="12" name="object 12"/>
          <p:cNvSpPr txBox="1"/>
          <p:nvPr/>
        </p:nvSpPr>
        <p:spPr>
          <a:xfrm flipH="1">
            <a:off x="3879850" y="2435801"/>
            <a:ext cx="6330947" cy="228268"/>
          </a:xfrm>
          <a:prstGeom prst="rect">
            <a:avLst/>
          </a:prstGeom>
        </p:spPr>
        <p:txBody>
          <a:bodyPr vert="horz" wrap="square" lIns="0" tIns="12700" rIns="0" bIns="0" rtlCol="0">
            <a:spAutoFit/>
          </a:bodyPr>
          <a:lstStyle/>
          <a:p>
            <a:pPr algn="r" rtl="1">
              <a:lnSpc>
                <a:spcPct val="1000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هذا الإعداد باللعبة سوف يسمح لك باستضافة فعاليات كبيرة في مركز الواقع الافتراضي</a:t>
            </a:r>
            <a:r>
              <a:rPr lang="en-GB" sz="1400" dirty="0">
                <a:solidFill>
                  <a:srgbClr val="242424"/>
                </a:solidFill>
                <a:latin typeface="Bahij TheSansArabic Plain" panose="02040503050201020203" pitchFamily="18" charset="-78"/>
                <a:cs typeface="Bahij TheSansArabic Plain" panose="02040503050201020203" pitchFamily="18" charset="-78"/>
              </a:rPr>
              <a:t>:</a:t>
            </a:r>
            <a:endParaRPr sz="1200" dirty="0">
              <a:latin typeface="Bahij TheSansArabic Plain" panose="02040503050201020203" pitchFamily="18" charset="-78"/>
              <a:cs typeface="Bahij TheSansArabic Plain" panose="02040503050201020203" pitchFamily="18" charset="-78"/>
            </a:endParaRPr>
          </a:p>
        </p:txBody>
      </p:sp>
      <p:grpSp>
        <p:nvGrpSpPr>
          <p:cNvPr id="13" name="object 13"/>
          <p:cNvGrpSpPr/>
          <p:nvPr/>
        </p:nvGrpSpPr>
        <p:grpSpPr>
          <a:xfrm flipH="1">
            <a:off x="2468770" y="2780916"/>
            <a:ext cx="7739380" cy="459105"/>
            <a:chOff x="470650" y="2780916"/>
            <a:chExt cx="7739380" cy="459105"/>
          </a:xfrm>
        </p:grpSpPr>
        <p:sp>
          <p:nvSpPr>
            <p:cNvPr id="14" name="object 14"/>
            <p:cNvSpPr/>
            <p:nvPr/>
          </p:nvSpPr>
          <p:spPr>
            <a:xfrm>
              <a:off x="477000" y="2787266"/>
              <a:ext cx="2322195" cy="446405"/>
            </a:xfrm>
            <a:custGeom>
              <a:avLst/>
              <a:gdLst/>
              <a:ahLst/>
              <a:cxnLst/>
              <a:rect l="l" t="t" r="r" b="b"/>
              <a:pathLst>
                <a:path w="2322195" h="446405">
                  <a:moveTo>
                    <a:pt x="0" y="446392"/>
                  </a:moveTo>
                  <a:lnTo>
                    <a:pt x="0" y="0"/>
                  </a:lnTo>
                  <a:lnTo>
                    <a:pt x="2181606" y="0"/>
                  </a:lnTo>
                  <a:lnTo>
                    <a:pt x="2322004" y="120891"/>
                  </a:lnTo>
                  <a:lnTo>
                    <a:pt x="2322004" y="446392"/>
                  </a:lnTo>
                  <a:lnTo>
                    <a:pt x="0" y="446392"/>
                  </a:lnTo>
                  <a:close/>
                </a:path>
              </a:pathLst>
            </a:custGeom>
            <a:ln w="12700">
              <a:solidFill>
                <a:srgbClr val="242424"/>
              </a:solidFill>
            </a:ln>
          </p:spPr>
          <p:txBody>
            <a:bodyPr wrap="square" lIns="0" tIns="0" rIns="0" bIns="0" rtlCol="0"/>
            <a:lstStyle/>
            <a:p>
              <a:pPr algn="r" rtl="1"/>
              <a:endParaRPr dirty="0">
                <a:latin typeface="Bahij TheSansArabic Plain" panose="02040503050201020203" pitchFamily="18" charset="-78"/>
                <a:cs typeface="Bahij TheSansArabic Plain" panose="02040503050201020203" pitchFamily="18" charset="-78"/>
              </a:endParaRPr>
            </a:p>
          </p:txBody>
        </p:sp>
        <p:sp>
          <p:nvSpPr>
            <p:cNvPr id="15" name="object 15"/>
            <p:cNvSpPr/>
            <p:nvPr/>
          </p:nvSpPr>
          <p:spPr>
            <a:xfrm>
              <a:off x="3039349" y="2787266"/>
              <a:ext cx="2322195" cy="446405"/>
            </a:xfrm>
            <a:custGeom>
              <a:avLst/>
              <a:gdLst/>
              <a:ahLst/>
              <a:cxnLst/>
              <a:rect l="l" t="t" r="r" b="b"/>
              <a:pathLst>
                <a:path w="2322195" h="446405">
                  <a:moveTo>
                    <a:pt x="0" y="446392"/>
                  </a:moveTo>
                  <a:lnTo>
                    <a:pt x="0" y="0"/>
                  </a:lnTo>
                  <a:lnTo>
                    <a:pt x="2181606" y="0"/>
                  </a:lnTo>
                  <a:lnTo>
                    <a:pt x="2322004" y="120891"/>
                  </a:lnTo>
                  <a:lnTo>
                    <a:pt x="2322004" y="446392"/>
                  </a:lnTo>
                  <a:lnTo>
                    <a:pt x="0" y="446392"/>
                  </a:lnTo>
                  <a:close/>
                </a:path>
              </a:pathLst>
            </a:custGeom>
            <a:ln w="12700">
              <a:solidFill>
                <a:srgbClr val="242424"/>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6" name="object 16"/>
            <p:cNvSpPr/>
            <p:nvPr/>
          </p:nvSpPr>
          <p:spPr>
            <a:xfrm>
              <a:off x="5595350" y="2787266"/>
              <a:ext cx="2608580" cy="446405"/>
            </a:xfrm>
            <a:custGeom>
              <a:avLst/>
              <a:gdLst/>
              <a:ahLst/>
              <a:cxnLst/>
              <a:rect l="l" t="t" r="r" b="b"/>
              <a:pathLst>
                <a:path w="2608579" h="446405">
                  <a:moveTo>
                    <a:pt x="0" y="446392"/>
                  </a:moveTo>
                  <a:lnTo>
                    <a:pt x="0" y="0"/>
                  </a:lnTo>
                  <a:lnTo>
                    <a:pt x="2450401" y="0"/>
                  </a:lnTo>
                  <a:lnTo>
                    <a:pt x="2608097" y="120891"/>
                  </a:lnTo>
                  <a:lnTo>
                    <a:pt x="2608097" y="446392"/>
                  </a:lnTo>
                  <a:lnTo>
                    <a:pt x="0" y="446392"/>
                  </a:lnTo>
                  <a:close/>
                </a:path>
              </a:pathLst>
            </a:custGeom>
            <a:ln w="12700">
              <a:solidFill>
                <a:srgbClr val="242424"/>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7" name="object 17"/>
            <p:cNvSpPr/>
            <p:nvPr/>
          </p:nvSpPr>
          <p:spPr>
            <a:xfrm>
              <a:off x="739199" y="2940555"/>
              <a:ext cx="304800" cy="152400"/>
            </a:xfrm>
            <a:custGeom>
              <a:avLst/>
              <a:gdLst/>
              <a:ahLst/>
              <a:cxnLst/>
              <a:rect l="l" t="t" r="r" b="b"/>
              <a:pathLst>
                <a:path w="304800" h="152400">
                  <a:moveTo>
                    <a:pt x="55752" y="101600"/>
                  </a:moveTo>
                  <a:lnTo>
                    <a:pt x="50800" y="101600"/>
                  </a:lnTo>
                  <a:lnTo>
                    <a:pt x="41384" y="102107"/>
                  </a:lnTo>
                  <a:lnTo>
                    <a:pt x="4222" y="118379"/>
                  </a:lnTo>
                  <a:lnTo>
                    <a:pt x="0" y="152400"/>
                  </a:lnTo>
                  <a:lnTo>
                    <a:pt x="57150" y="152400"/>
                  </a:lnTo>
                  <a:lnTo>
                    <a:pt x="57158" y="131826"/>
                  </a:lnTo>
                  <a:lnTo>
                    <a:pt x="57685" y="124176"/>
                  </a:lnTo>
                  <a:lnTo>
                    <a:pt x="59245" y="116697"/>
                  </a:lnTo>
                  <a:lnTo>
                    <a:pt x="61757" y="109575"/>
                  </a:lnTo>
                  <a:lnTo>
                    <a:pt x="65151" y="102870"/>
                  </a:lnTo>
                  <a:lnTo>
                    <a:pt x="60452" y="102107"/>
                  </a:lnTo>
                  <a:lnTo>
                    <a:pt x="55752" y="101600"/>
                  </a:lnTo>
                  <a:close/>
                </a:path>
                <a:path w="304800" h="152400">
                  <a:moveTo>
                    <a:pt x="152400" y="85725"/>
                  </a:moveTo>
                  <a:lnTo>
                    <a:pt x="110323" y="92690"/>
                  </a:lnTo>
                  <a:lnTo>
                    <a:pt x="77763" y="121052"/>
                  </a:lnTo>
                  <a:lnTo>
                    <a:pt x="76200" y="152400"/>
                  </a:lnTo>
                  <a:lnTo>
                    <a:pt x="228600" y="152400"/>
                  </a:lnTo>
                  <a:lnTo>
                    <a:pt x="228600" y="131826"/>
                  </a:lnTo>
                  <a:lnTo>
                    <a:pt x="227036" y="120997"/>
                  </a:lnTo>
                  <a:lnTo>
                    <a:pt x="194476" y="92636"/>
                  </a:lnTo>
                  <a:lnTo>
                    <a:pt x="152400" y="85725"/>
                  </a:lnTo>
                  <a:close/>
                </a:path>
                <a:path w="304800" h="152400">
                  <a:moveTo>
                    <a:pt x="254000" y="101600"/>
                  </a:moveTo>
                  <a:lnTo>
                    <a:pt x="249047" y="101600"/>
                  </a:lnTo>
                  <a:lnTo>
                    <a:pt x="244348" y="102107"/>
                  </a:lnTo>
                  <a:lnTo>
                    <a:pt x="239649" y="102870"/>
                  </a:lnTo>
                  <a:lnTo>
                    <a:pt x="243042" y="109575"/>
                  </a:lnTo>
                  <a:lnTo>
                    <a:pt x="245554" y="116697"/>
                  </a:lnTo>
                  <a:lnTo>
                    <a:pt x="247114" y="124176"/>
                  </a:lnTo>
                  <a:lnTo>
                    <a:pt x="247641" y="131826"/>
                  </a:lnTo>
                  <a:lnTo>
                    <a:pt x="247650" y="152400"/>
                  </a:lnTo>
                  <a:lnTo>
                    <a:pt x="304800" y="152400"/>
                  </a:lnTo>
                  <a:lnTo>
                    <a:pt x="295691" y="112904"/>
                  </a:lnTo>
                  <a:lnTo>
                    <a:pt x="263302" y="102090"/>
                  </a:lnTo>
                  <a:lnTo>
                    <a:pt x="254000" y="101600"/>
                  </a:lnTo>
                  <a:close/>
                </a:path>
                <a:path w="304800" h="152400">
                  <a:moveTo>
                    <a:pt x="50800" y="38100"/>
                  </a:moveTo>
                  <a:lnTo>
                    <a:pt x="40937" y="40104"/>
                  </a:lnTo>
                  <a:lnTo>
                    <a:pt x="32861" y="45561"/>
                  </a:lnTo>
                  <a:lnTo>
                    <a:pt x="27404" y="53637"/>
                  </a:lnTo>
                  <a:lnTo>
                    <a:pt x="25400" y="63500"/>
                  </a:lnTo>
                  <a:lnTo>
                    <a:pt x="27404" y="73362"/>
                  </a:lnTo>
                  <a:lnTo>
                    <a:pt x="32861" y="81438"/>
                  </a:lnTo>
                  <a:lnTo>
                    <a:pt x="40937" y="86895"/>
                  </a:lnTo>
                  <a:lnTo>
                    <a:pt x="50800" y="88900"/>
                  </a:lnTo>
                  <a:lnTo>
                    <a:pt x="60662" y="86895"/>
                  </a:lnTo>
                  <a:lnTo>
                    <a:pt x="68738" y="81438"/>
                  </a:lnTo>
                  <a:lnTo>
                    <a:pt x="74195" y="73362"/>
                  </a:lnTo>
                  <a:lnTo>
                    <a:pt x="76200" y="63500"/>
                  </a:lnTo>
                  <a:lnTo>
                    <a:pt x="74195" y="53637"/>
                  </a:lnTo>
                  <a:lnTo>
                    <a:pt x="68738" y="45561"/>
                  </a:lnTo>
                  <a:lnTo>
                    <a:pt x="60662" y="40104"/>
                  </a:lnTo>
                  <a:lnTo>
                    <a:pt x="50800" y="38100"/>
                  </a:lnTo>
                  <a:close/>
                </a:path>
                <a:path w="304800" h="152400">
                  <a:moveTo>
                    <a:pt x="254000" y="38100"/>
                  </a:moveTo>
                  <a:lnTo>
                    <a:pt x="244137" y="40104"/>
                  </a:lnTo>
                  <a:lnTo>
                    <a:pt x="236061" y="45561"/>
                  </a:lnTo>
                  <a:lnTo>
                    <a:pt x="230604" y="53637"/>
                  </a:lnTo>
                  <a:lnTo>
                    <a:pt x="228600" y="63500"/>
                  </a:lnTo>
                  <a:lnTo>
                    <a:pt x="230604" y="73362"/>
                  </a:lnTo>
                  <a:lnTo>
                    <a:pt x="236061" y="81438"/>
                  </a:lnTo>
                  <a:lnTo>
                    <a:pt x="244137" y="86895"/>
                  </a:lnTo>
                  <a:lnTo>
                    <a:pt x="254000" y="88900"/>
                  </a:lnTo>
                  <a:lnTo>
                    <a:pt x="263862" y="86895"/>
                  </a:lnTo>
                  <a:lnTo>
                    <a:pt x="271938" y="81438"/>
                  </a:lnTo>
                  <a:lnTo>
                    <a:pt x="277395" y="73362"/>
                  </a:lnTo>
                  <a:lnTo>
                    <a:pt x="279400" y="63500"/>
                  </a:lnTo>
                  <a:lnTo>
                    <a:pt x="277395" y="53637"/>
                  </a:lnTo>
                  <a:lnTo>
                    <a:pt x="271938" y="45561"/>
                  </a:lnTo>
                  <a:lnTo>
                    <a:pt x="263862" y="40104"/>
                  </a:lnTo>
                  <a:lnTo>
                    <a:pt x="254000" y="38100"/>
                  </a:lnTo>
                  <a:close/>
                </a:path>
                <a:path w="304800" h="152400">
                  <a:moveTo>
                    <a:pt x="152400" y="0"/>
                  </a:moveTo>
                  <a:lnTo>
                    <a:pt x="137552" y="2988"/>
                  </a:lnTo>
                  <a:lnTo>
                    <a:pt x="125444" y="11144"/>
                  </a:lnTo>
                  <a:lnTo>
                    <a:pt x="117288" y="23252"/>
                  </a:lnTo>
                  <a:lnTo>
                    <a:pt x="114300" y="38100"/>
                  </a:lnTo>
                  <a:lnTo>
                    <a:pt x="117288" y="52947"/>
                  </a:lnTo>
                  <a:lnTo>
                    <a:pt x="125444" y="65055"/>
                  </a:lnTo>
                  <a:lnTo>
                    <a:pt x="137552" y="73211"/>
                  </a:lnTo>
                  <a:lnTo>
                    <a:pt x="152400" y="76200"/>
                  </a:lnTo>
                  <a:lnTo>
                    <a:pt x="167247" y="73211"/>
                  </a:lnTo>
                  <a:lnTo>
                    <a:pt x="179355" y="65055"/>
                  </a:lnTo>
                  <a:lnTo>
                    <a:pt x="187511" y="52947"/>
                  </a:lnTo>
                  <a:lnTo>
                    <a:pt x="190500" y="38100"/>
                  </a:lnTo>
                  <a:lnTo>
                    <a:pt x="187511" y="23252"/>
                  </a:lnTo>
                  <a:lnTo>
                    <a:pt x="179355" y="11144"/>
                  </a:lnTo>
                  <a:lnTo>
                    <a:pt x="167247" y="2988"/>
                  </a:lnTo>
                  <a:lnTo>
                    <a:pt x="152400"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18" name="object 18"/>
            <p:cNvPicPr/>
            <p:nvPr/>
          </p:nvPicPr>
          <p:blipFill>
            <a:blip r:embed="rId3" cstate="print"/>
            <a:stretch>
              <a:fillRect/>
            </a:stretch>
          </p:blipFill>
          <p:spPr>
            <a:xfrm>
              <a:off x="5742904" y="2925857"/>
              <a:ext cx="184492" cy="184492"/>
            </a:xfrm>
            <a:prstGeom prst="rect">
              <a:avLst/>
            </a:prstGeom>
          </p:spPr>
        </p:pic>
        <p:pic>
          <p:nvPicPr>
            <p:cNvPr id="19" name="object 19"/>
            <p:cNvPicPr/>
            <p:nvPr/>
          </p:nvPicPr>
          <p:blipFill>
            <a:blip r:embed="rId4" cstate="print"/>
            <a:stretch>
              <a:fillRect/>
            </a:stretch>
          </p:blipFill>
          <p:spPr>
            <a:xfrm>
              <a:off x="3221299" y="2909644"/>
              <a:ext cx="228878" cy="201989"/>
            </a:xfrm>
            <a:prstGeom prst="rect">
              <a:avLst/>
            </a:prstGeom>
          </p:spPr>
        </p:pic>
      </p:grpSp>
      <p:grpSp>
        <p:nvGrpSpPr>
          <p:cNvPr id="20" name="object 20"/>
          <p:cNvGrpSpPr/>
          <p:nvPr/>
        </p:nvGrpSpPr>
        <p:grpSpPr>
          <a:xfrm flipH="1">
            <a:off x="5589270" y="1451206"/>
            <a:ext cx="4621530" cy="29209"/>
            <a:chOff x="468000" y="1451206"/>
            <a:chExt cx="4621530" cy="29209"/>
          </a:xfrm>
        </p:grpSpPr>
        <p:sp>
          <p:nvSpPr>
            <p:cNvPr id="21" name="object 21"/>
            <p:cNvSpPr/>
            <p:nvPr/>
          </p:nvSpPr>
          <p:spPr>
            <a:xfrm>
              <a:off x="468000" y="1451206"/>
              <a:ext cx="962660" cy="2920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2" name="object 22"/>
            <p:cNvSpPr/>
            <p:nvPr/>
          </p:nvSpPr>
          <p:spPr>
            <a:xfrm>
              <a:off x="1403410" y="1457683"/>
              <a:ext cx="3686175" cy="0"/>
            </a:xfrm>
            <a:custGeom>
              <a:avLst/>
              <a:gdLst/>
              <a:ahLst/>
              <a:cxnLst/>
              <a:rect l="l" t="t" r="r" b="b"/>
              <a:pathLst>
                <a:path w="3686175">
                  <a:moveTo>
                    <a:pt x="0" y="0"/>
                  </a:moveTo>
                  <a:lnTo>
                    <a:pt x="3685590"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
        <p:nvSpPr>
          <p:cNvPr id="23" name="object 12">
            <a:extLst>
              <a:ext uri="{FF2B5EF4-FFF2-40B4-BE49-F238E27FC236}">
                <a16:creationId xmlns:a16="http://schemas.microsoft.com/office/drawing/2014/main" id="{0A49A230-F9A6-4120-A498-02B4A2EA1B7B}"/>
              </a:ext>
            </a:extLst>
          </p:cNvPr>
          <p:cNvSpPr txBox="1"/>
          <p:nvPr/>
        </p:nvSpPr>
        <p:spPr>
          <a:xfrm flipH="1">
            <a:off x="8218530" y="2851224"/>
            <a:ext cx="1380770" cy="320601"/>
          </a:xfrm>
          <a:prstGeom prst="rect">
            <a:avLst/>
          </a:prstGeom>
        </p:spPr>
        <p:txBody>
          <a:bodyPr vert="horz" wrap="square" lIns="0" tIns="12700" rIns="0" bIns="0" rtlCol="0">
            <a:spAutoFit/>
          </a:bodyPr>
          <a:lstStyle/>
          <a:p>
            <a:pPr marR="21590" algn="ctr" rtl="1">
              <a:lnSpc>
                <a:spcPct val="100000"/>
              </a:lnSpc>
              <a:tabLst>
                <a:tab pos="2357755" algn="l"/>
              </a:tabLst>
            </a:pPr>
            <a:r>
              <a:rPr lang="ar-EG" sz="2000" b="1" baseline="2314" dirty="0">
                <a:latin typeface="Bahij TheSansArabic Plain" panose="02040503050201020203" pitchFamily="18" charset="-78"/>
                <a:cs typeface="Bahij TheSansArabic Plain" panose="02040503050201020203" pitchFamily="18" charset="-78"/>
              </a:rPr>
              <a:t>أنشطة بناء الفريق</a:t>
            </a:r>
            <a:endParaRPr sz="1400" b="1" dirty="0">
              <a:latin typeface="Bahij TheSansArabic Plain" panose="02040503050201020203" pitchFamily="18" charset="-78"/>
              <a:cs typeface="Bahij TheSansArabic Plain" panose="02040503050201020203" pitchFamily="18" charset="-78"/>
            </a:endParaRPr>
          </a:p>
        </p:txBody>
      </p:sp>
      <p:sp>
        <p:nvSpPr>
          <p:cNvPr id="24" name="object 12">
            <a:extLst>
              <a:ext uri="{FF2B5EF4-FFF2-40B4-BE49-F238E27FC236}">
                <a16:creationId xmlns:a16="http://schemas.microsoft.com/office/drawing/2014/main" id="{54E20079-6A2D-430B-9B96-1CF30BC291EB}"/>
              </a:ext>
            </a:extLst>
          </p:cNvPr>
          <p:cNvSpPr txBox="1"/>
          <p:nvPr/>
        </p:nvSpPr>
        <p:spPr>
          <a:xfrm flipH="1">
            <a:off x="5609951" y="2917729"/>
            <a:ext cx="1533079" cy="228268"/>
          </a:xfrm>
          <a:prstGeom prst="rect">
            <a:avLst/>
          </a:prstGeom>
        </p:spPr>
        <p:txBody>
          <a:bodyPr vert="horz" wrap="square" lIns="0" tIns="12700" rIns="0" bIns="0" rtlCol="0">
            <a:spAutoFit/>
          </a:bodyPr>
          <a:lstStyle/>
          <a:p>
            <a:pPr marR="21590" algn="ctr" rtl="1">
              <a:lnSpc>
                <a:spcPct val="100000"/>
              </a:lnSpc>
              <a:tabLst>
                <a:tab pos="2357755" algn="l"/>
              </a:tabLst>
            </a:pPr>
            <a:r>
              <a:rPr lang="ar-EG" sz="1400" b="1" dirty="0">
                <a:latin typeface="Bahij TheSansArabic Plain" panose="02040503050201020203" pitchFamily="18" charset="-78"/>
                <a:cs typeface="Bahij TheSansArabic Plain" panose="02040503050201020203" pitchFamily="18" charset="-78"/>
              </a:rPr>
              <a:t>فعاليات للأطفال</a:t>
            </a:r>
            <a:endParaRPr sz="1200" b="1" dirty="0">
              <a:latin typeface="Bahij TheSansArabic Plain" panose="02040503050201020203" pitchFamily="18" charset="-78"/>
              <a:cs typeface="Bahij TheSansArabic Plain" panose="02040503050201020203" pitchFamily="18"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5649912" y="338138"/>
            <a:ext cx="4573588" cy="512762"/>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الخدمة والدعم</a:t>
            </a:r>
            <a:endParaRPr sz="3200" dirty="0">
              <a:latin typeface="Bahij TheSansArabic Plain" panose="02040503050201020203" pitchFamily="18" charset="-78"/>
              <a:cs typeface="Bahij TheSansArabic Plain" panose="02040503050201020203" pitchFamily="18" charset="-78"/>
            </a:endParaRPr>
          </a:p>
        </p:txBody>
      </p:sp>
      <p:sp>
        <p:nvSpPr>
          <p:cNvPr id="3" name="object 3"/>
          <p:cNvSpPr txBox="1"/>
          <p:nvPr/>
        </p:nvSpPr>
        <p:spPr>
          <a:xfrm flipH="1">
            <a:off x="7649205" y="1326943"/>
            <a:ext cx="2587625" cy="764312"/>
          </a:xfrm>
          <a:prstGeom prst="rect">
            <a:avLst/>
          </a:prstGeom>
        </p:spPr>
        <p:txBody>
          <a:bodyPr vert="horz" wrap="square" lIns="0" tIns="30480" rIns="0" bIns="0" rtlCol="0">
            <a:spAutoFit/>
          </a:bodyPr>
          <a:lstStyle/>
          <a:p>
            <a:pPr marL="12700" algn="r" rtl="1">
              <a:lnSpc>
                <a:spcPct val="100000"/>
              </a:lnSpc>
              <a:spcBef>
                <a:spcPts val="240"/>
              </a:spcBef>
            </a:pPr>
            <a:r>
              <a:rPr lang="ar-EG" sz="1600" dirty="0">
                <a:solidFill>
                  <a:srgbClr val="242424"/>
                </a:solidFill>
                <a:latin typeface="Bahij TheSansArabic Plain" panose="02040503050201020203" pitchFamily="18" charset="-78"/>
                <a:cs typeface="Bahij TheSansArabic Plain" panose="02040503050201020203" pitchFamily="18" charset="-78"/>
              </a:rPr>
              <a:t>مدير شخصي</a:t>
            </a:r>
          </a:p>
          <a:p>
            <a:pPr marL="12700" algn="r" rtl="1">
              <a:lnSpc>
                <a:spcPts val="1800"/>
              </a:lnSpc>
              <a:spcBef>
                <a:spcPts val="240"/>
              </a:spcBef>
            </a:pPr>
            <a:r>
              <a:rPr lang="ar-EG" sz="1400" dirty="0">
                <a:solidFill>
                  <a:srgbClr val="242424"/>
                </a:solidFill>
                <a:latin typeface="Bahij TheSansArabic Plain" panose="02040503050201020203" pitchFamily="18" charset="-78"/>
                <a:cs typeface="Bahij TheSansArabic Plain" panose="02040503050201020203" pitchFamily="18" charset="-78"/>
              </a:rPr>
              <a:t>لتقديم المشورة والدعم في عملك منذ لحظة قيامك بالشراء</a:t>
            </a:r>
            <a:endParaRPr sz="1200" dirty="0">
              <a:latin typeface="Bahij TheSansArabic Plain" panose="02040503050201020203" pitchFamily="18" charset="-78"/>
              <a:cs typeface="Bahij TheSansArabic Plain" panose="02040503050201020203" pitchFamily="18" charset="-78"/>
            </a:endParaRPr>
          </a:p>
        </p:txBody>
      </p:sp>
      <p:sp>
        <p:nvSpPr>
          <p:cNvPr id="4" name="object 4"/>
          <p:cNvSpPr txBox="1"/>
          <p:nvPr/>
        </p:nvSpPr>
        <p:spPr>
          <a:xfrm flipH="1">
            <a:off x="3594100" y="1326943"/>
            <a:ext cx="3214330" cy="720709"/>
          </a:xfrm>
          <a:prstGeom prst="rect">
            <a:avLst/>
          </a:prstGeom>
        </p:spPr>
        <p:txBody>
          <a:bodyPr vert="horz" wrap="square" lIns="0" tIns="27939" rIns="0" bIns="0" rtlCol="0">
            <a:spAutoFit/>
          </a:bodyPr>
          <a:lstStyle/>
          <a:p>
            <a:pPr marL="12700" marR="1148715" algn="r" rtl="1">
              <a:lnSpc>
                <a:spcPts val="1600"/>
              </a:lnSpc>
              <a:spcBef>
                <a:spcPts val="219"/>
              </a:spcBef>
            </a:pPr>
            <a:r>
              <a:rPr lang="ar-EG" sz="1600" dirty="0">
                <a:solidFill>
                  <a:srgbClr val="242424"/>
                </a:solidFill>
                <a:latin typeface="Bahij TheSansArabic Plain" panose="02040503050201020203" pitchFamily="18" charset="-78"/>
                <a:cs typeface="Bahij TheSansArabic Plain" panose="02040503050201020203" pitchFamily="18" charset="-78"/>
              </a:rPr>
              <a:t>دعم فني طوال الأسبوع</a:t>
            </a:r>
          </a:p>
          <a:p>
            <a:pPr marL="12700" marR="1148715" algn="r" rtl="1">
              <a:lnSpc>
                <a:spcPts val="1800"/>
              </a:lnSpc>
              <a:spcBef>
                <a:spcPts val="240"/>
              </a:spcBef>
            </a:pPr>
            <a:r>
              <a:rPr lang="ar-EG" sz="1400" dirty="0">
                <a:solidFill>
                  <a:srgbClr val="242424"/>
                </a:solidFill>
                <a:latin typeface="Bahij TheSansArabic Plain" panose="02040503050201020203" pitchFamily="18" charset="-78"/>
                <a:cs typeface="Bahij TheSansArabic Plain" panose="02040503050201020203" pitchFamily="18" charset="-78"/>
              </a:rPr>
              <a:t>لحل المشاكل، وليس </a:t>
            </a:r>
            <a:br>
              <a:rPr lang="ar-EG" sz="1400" dirty="0">
                <a:solidFill>
                  <a:srgbClr val="242424"/>
                </a:solidFill>
                <a:latin typeface="Bahij TheSansArabic Plain" panose="02040503050201020203" pitchFamily="18" charset="-78"/>
                <a:cs typeface="Bahij TheSansArabic Plain" panose="02040503050201020203" pitchFamily="18" charset="-78"/>
              </a:rPr>
            </a:br>
            <a:r>
              <a:rPr lang="ar-EG" sz="1400" dirty="0">
                <a:solidFill>
                  <a:srgbClr val="242424"/>
                </a:solidFill>
                <a:latin typeface="Bahij TheSansArabic Plain" panose="02040503050201020203" pitchFamily="18" charset="-78"/>
                <a:cs typeface="Bahij TheSansArabic Plain" panose="02040503050201020203" pitchFamily="18" charset="-78"/>
              </a:rPr>
              <a:t>فقط معالجة الطلبات</a:t>
            </a:r>
            <a:endParaRPr lang="en-GB" sz="1400" dirty="0">
              <a:solidFill>
                <a:srgbClr val="242424"/>
              </a:solidFill>
              <a:latin typeface="Bahij TheSansArabic Plain" panose="02040503050201020203" pitchFamily="18" charset="-78"/>
              <a:cs typeface="Bahij TheSansArabic Plain" panose="02040503050201020203" pitchFamily="18" charset="-78"/>
            </a:endParaRPr>
          </a:p>
        </p:txBody>
      </p:sp>
      <p:sp>
        <p:nvSpPr>
          <p:cNvPr id="5" name="object 5"/>
          <p:cNvSpPr txBox="1"/>
          <p:nvPr/>
        </p:nvSpPr>
        <p:spPr>
          <a:xfrm flipH="1">
            <a:off x="1466833" y="1326943"/>
            <a:ext cx="1706880" cy="692497"/>
          </a:xfrm>
          <a:prstGeom prst="rect">
            <a:avLst/>
          </a:prstGeom>
        </p:spPr>
        <p:txBody>
          <a:bodyPr vert="horz" wrap="square" lIns="0" tIns="12700" rIns="0" bIns="0" rtlCol="0">
            <a:spAutoFit/>
          </a:bodyPr>
          <a:lstStyle/>
          <a:p>
            <a:pPr marL="12700" algn="r" rtl="1">
              <a:lnSpc>
                <a:spcPts val="1639"/>
              </a:lnSpc>
              <a:spcBef>
                <a:spcPts val="100"/>
              </a:spcBef>
            </a:pPr>
            <a:r>
              <a:rPr lang="ar-EG" sz="1600" dirty="0">
                <a:solidFill>
                  <a:srgbClr val="242424"/>
                </a:solidFill>
                <a:latin typeface="Bahij TheSansArabic Plain" panose="02040503050201020203" pitchFamily="18" charset="-78"/>
                <a:cs typeface="Bahij TheSansArabic Plain" panose="02040503050201020203" pitchFamily="18" charset="-78"/>
              </a:rPr>
              <a:t>تهيـئـة</a:t>
            </a:r>
          </a:p>
          <a:p>
            <a:pPr marL="12700" algn="r" rtl="1">
              <a:lnSpc>
                <a:spcPts val="1639"/>
              </a:lnSpc>
              <a:spcBef>
                <a:spcPts val="100"/>
              </a:spcBef>
            </a:pPr>
            <a:r>
              <a:rPr lang="ar-EG" sz="1600" dirty="0">
                <a:solidFill>
                  <a:srgbClr val="242424"/>
                </a:solidFill>
                <a:latin typeface="Bahij TheSansArabic Plain" panose="02040503050201020203" pitchFamily="18" charset="-78"/>
                <a:cs typeface="Bahij TheSansArabic Plain" panose="02040503050201020203" pitchFamily="18" charset="-78"/>
              </a:rPr>
              <a:t>عن بعد </a:t>
            </a:r>
          </a:p>
          <a:p>
            <a:pPr marL="12700" algn="r" rtl="1">
              <a:lnSpc>
                <a:spcPts val="1800"/>
              </a:lnSpc>
              <a:spcBef>
                <a:spcPts val="240"/>
              </a:spcBef>
            </a:pPr>
            <a:r>
              <a:rPr lang="ar-EG" sz="1400" dirty="0">
                <a:solidFill>
                  <a:srgbClr val="242424"/>
                </a:solidFill>
                <a:latin typeface="Bahij TheSansArabic Plain" panose="02040503050201020203" pitchFamily="18" charset="-78"/>
                <a:cs typeface="Bahij TheSansArabic Plain" panose="02040503050201020203" pitchFamily="18" charset="-78"/>
              </a:rPr>
              <a:t>للأجهزة والبرامج</a:t>
            </a:r>
            <a:endParaRPr sz="1400" dirty="0">
              <a:solidFill>
                <a:srgbClr val="242424"/>
              </a:solidFill>
              <a:latin typeface="Bahij TheSansArabic Plain" panose="02040503050201020203" pitchFamily="18" charset="-78"/>
              <a:cs typeface="Bahij TheSansArabic Plain" panose="02040503050201020203" pitchFamily="18" charset="-78"/>
            </a:endParaRPr>
          </a:p>
        </p:txBody>
      </p:sp>
      <p:grpSp>
        <p:nvGrpSpPr>
          <p:cNvPr id="6" name="object 6"/>
          <p:cNvGrpSpPr/>
          <p:nvPr/>
        </p:nvGrpSpPr>
        <p:grpSpPr>
          <a:xfrm flipH="1">
            <a:off x="7835205" y="939805"/>
            <a:ext cx="2388925" cy="45719"/>
            <a:chOff x="468000" y="939805"/>
            <a:chExt cx="2388925" cy="45719"/>
          </a:xfrm>
        </p:grpSpPr>
        <p:sp>
          <p:nvSpPr>
            <p:cNvPr id="7" name="object 7"/>
            <p:cNvSpPr/>
            <p:nvPr/>
          </p:nvSpPr>
          <p:spPr>
            <a:xfrm>
              <a:off x="468000" y="939805"/>
              <a:ext cx="962660" cy="4571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sp>
          <p:nvSpPr>
            <p:cNvPr id="8" name="object 8"/>
            <p:cNvSpPr/>
            <p:nvPr/>
          </p:nvSpPr>
          <p:spPr>
            <a:xfrm>
              <a:off x="1403410" y="946284"/>
              <a:ext cx="1453515" cy="0"/>
            </a:xfrm>
            <a:custGeom>
              <a:avLst/>
              <a:gdLst/>
              <a:ahLst/>
              <a:cxnLst/>
              <a:rect l="l" t="t" r="r" b="b"/>
              <a:pathLst>
                <a:path w="1453514">
                  <a:moveTo>
                    <a:pt x="0" y="0"/>
                  </a:moveTo>
                  <a:lnTo>
                    <a:pt x="1453388" y="0"/>
                  </a:lnTo>
                </a:path>
              </a:pathLst>
            </a:custGeom>
            <a:ln w="12700">
              <a:solidFill>
                <a:srgbClr val="D22E2E"/>
              </a:solidFill>
            </a:ln>
          </p:spPr>
          <p:txBody>
            <a:bodyPr wrap="square" lIns="0" tIns="0" rIns="0" bIns="0" rtlCol="0"/>
            <a:lstStyle/>
            <a:p>
              <a:pPr algn="r" rtl="1"/>
              <a:endParaRPr dirty="0">
                <a:latin typeface="Bahij TheSansArabic Plain" panose="02040503050201020203" pitchFamily="18" charset="-78"/>
              </a:endParaRPr>
            </a:p>
          </p:txBody>
        </p:sp>
      </p:grpSp>
      <p:grpSp>
        <p:nvGrpSpPr>
          <p:cNvPr id="9" name="object 9"/>
          <p:cNvGrpSpPr/>
          <p:nvPr/>
        </p:nvGrpSpPr>
        <p:grpSpPr>
          <a:xfrm>
            <a:off x="0" y="2455200"/>
            <a:ext cx="10692130" cy="5105400"/>
            <a:chOff x="0" y="2455200"/>
            <a:chExt cx="10692130" cy="5105400"/>
          </a:xfrm>
        </p:grpSpPr>
        <p:sp>
          <p:nvSpPr>
            <p:cNvPr id="10" name="object 10"/>
            <p:cNvSpPr/>
            <p:nvPr/>
          </p:nvSpPr>
          <p:spPr>
            <a:xfrm>
              <a:off x="0" y="2455200"/>
              <a:ext cx="10692130" cy="5105400"/>
            </a:xfrm>
            <a:custGeom>
              <a:avLst/>
              <a:gdLst/>
              <a:ahLst/>
              <a:cxnLst/>
              <a:rect l="l" t="t" r="r" b="b"/>
              <a:pathLst>
                <a:path w="10692130" h="5105400">
                  <a:moveTo>
                    <a:pt x="1099523" y="0"/>
                  </a:moveTo>
                  <a:lnTo>
                    <a:pt x="1052076" y="3023"/>
                  </a:lnTo>
                  <a:lnTo>
                    <a:pt x="1005833" y="12168"/>
                  </a:lnTo>
                  <a:lnTo>
                    <a:pt x="961359" y="27203"/>
                  </a:lnTo>
                  <a:lnTo>
                    <a:pt x="919220" y="47898"/>
                  </a:lnTo>
                  <a:lnTo>
                    <a:pt x="879984" y="74023"/>
                  </a:lnTo>
                  <a:lnTo>
                    <a:pt x="844215" y="105346"/>
                  </a:lnTo>
                  <a:lnTo>
                    <a:pt x="0" y="949562"/>
                  </a:lnTo>
                  <a:lnTo>
                    <a:pt x="0" y="5104804"/>
                  </a:lnTo>
                  <a:lnTo>
                    <a:pt x="9717756" y="5104803"/>
                  </a:lnTo>
                  <a:lnTo>
                    <a:pt x="10692002" y="4130556"/>
                  </a:lnTo>
                  <a:lnTo>
                    <a:pt x="10692002" y="23619"/>
                  </a:lnTo>
                  <a:lnTo>
                    <a:pt x="1099523" y="0"/>
                  </a:lnTo>
                  <a:close/>
                </a:path>
              </a:pathLst>
            </a:custGeom>
            <a:solidFill>
              <a:srgbClr val="D22E2E"/>
            </a:solidFill>
          </p:spPr>
          <p:txBody>
            <a:bodyPr wrap="square" lIns="0" tIns="0" rIns="0" bIns="0" rtlCol="0"/>
            <a:lstStyle/>
            <a:p>
              <a:pPr algn="r" rtl="1"/>
              <a:endParaRPr dirty="0">
                <a:latin typeface="Bahij TheSansArabic Plain" panose="02040503050201020203" pitchFamily="18" charset="-78"/>
              </a:endParaRPr>
            </a:p>
          </p:txBody>
        </p:sp>
        <p:pic>
          <p:nvPicPr>
            <p:cNvPr id="11" name="object 11"/>
            <p:cNvPicPr/>
            <p:nvPr/>
          </p:nvPicPr>
          <p:blipFill>
            <a:blip r:embed="rId2" cstate="print"/>
            <a:stretch>
              <a:fillRect/>
            </a:stretch>
          </p:blipFill>
          <p:spPr>
            <a:xfrm>
              <a:off x="221308" y="2610001"/>
              <a:ext cx="10249383" cy="4950004"/>
            </a:xfrm>
            <a:prstGeom prst="rect">
              <a:avLst/>
            </a:prstGeom>
          </p:spPr>
        </p:pic>
      </p:grpSp>
      <p:sp>
        <p:nvSpPr>
          <p:cNvPr id="12" name="object 12"/>
          <p:cNvSpPr txBox="1"/>
          <p:nvPr/>
        </p:nvSpPr>
        <p:spPr>
          <a:xfrm flipH="1">
            <a:off x="260730" y="7186129"/>
            <a:ext cx="135890" cy="135935"/>
          </a:xfrm>
          <a:prstGeom prst="rect">
            <a:avLst/>
          </a:prstGeom>
        </p:spPr>
        <p:txBody>
          <a:bodyPr vert="horz" wrap="square" lIns="0" tIns="12700" rIns="0" bIns="0" rtlCol="0">
            <a:spAutoFit/>
          </a:bodyPr>
          <a:lstStyle/>
          <a:p>
            <a:pPr marL="12700" algn="r" rtl="1">
              <a:lnSpc>
                <a:spcPct val="100000"/>
              </a:lnSpc>
              <a:spcBef>
                <a:spcPts val="100"/>
              </a:spcBef>
            </a:pPr>
            <a:r>
              <a:rPr sz="800" dirty="0">
                <a:solidFill>
                  <a:srgbClr val="F1F1F1"/>
                </a:solidFill>
                <a:latin typeface="Bahij TheSansArabic Plain" panose="02040503050201020203" pitchFamily="18" charset="-78"/>
                <a:cs typeface="Bahij TheSansArabic Plain" panose="02040503050201020203" pitchFamily="18" charset="-78"/>
              </a:rPr>
              <a:t>37</a:t>
            </a:r>
            <a:endParaRPr sz="800" dirty="0">
              <a:latin typeface="Bahij TheSansArabic Plain" panose="02040503050201020203" pitchFamily="18" charset="-78"/>
              <a:cs typeface="Bahij TheSansArabic Plain" panose="02040503050201020203" pitchFamily="18"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3517900" y="247650"/>
            <a:ext cx="7064375" cy="942566"/>
          </a:xfrm>
          <a:prstGeom prst="rect">
            <a:avLst/>
          </a:prstGeom>
        </p:spPr>
        <p:txBody>
          <a:bodyPr vert="horz" wrap="square" lIns="0" tIns="138430" rIns="0" bIns="0" rtlCol="0">
            <a:spAutoFit/>
          </a:bodyPr>
          <a:lstStyle/>
          <a:p>
            <a:pPr marL="12700" rtl="1">
              <a:lnSpc>
                <a:spcPct val="100000"/>
              </a:lnSpc>
              <a:spcBef>
                <a:spcPts val="1090"/>
              </a:spcBef>
            </a:pPr>
            <a:r>
              <a:rPr lang="ar-EG" sz="3200" dirty="0">
                <a:solidFill>
                  <a:srgbClr val="242424"/>
                </a:solidFill>
                <a:latin typeface="Bahij TheSansArabic Plain" panose="02040503050201020203" pitchFamily="18" charset="-78"/>
                <a:cs typeface="Bahij TheSansArabic Plain" panose="02040503050201020203" pitchFamily="18" charset="-78"/>
              </a:rPr>
              <a:t>مجموعة ألعاب الـ</a:t>
            </a:r>
            <a:r>
              <a:rPr lang="en-US" sz="3200" dirty="0">
                <a:solidFill>
                  <a:srgbClr val="242424"/>
                </a:solidFill>
                <a:latin typeface="Bahij TheSansArabic Plain" panose="02040503050201020203" pitchFamily="18" charset="-78"/>
                <a:cs typeface="Bahij TheSansArabic Plain" panose="02040503050201020203" pitchFamily="18" charset="-78"/>
              </a:rPr>
              <a:t>VR</a:t>
            </a:r>
            <a:r>
              <a:rPr lang="ar-EG" sz="3200" dirty="0">
                <a:solidFill>
                  <a:srgbClr val="242424"/>
                </a:solidFill>
                <a:latin typeface="Bahij TheSansArabic Plain" panose="02040503050201020203" pitchFamily="18" charset="-78"/>
                <a:cs typeface="Bahij TheSansArabic Plain" panose="02040503050201020203" pitchFamily="18" charset="-78"/>
              </a:rPr>
              <a:t> الجذابة من </a:t>
            </a:r>
            <a:r>
              <a:rPr lang="ar-EG" sz="3200" dirty="0">
                <a:solidFill>
                  <a:srgbClr val="D22E2E"/>
                </a:solidFill>
                <a:latin typeface="Bahij TheSansArabic Plain" panose="02040503050201020203" pitchFamily="18" charset="-78"/>
                <a:cs typeface="Bahij TheSansArabic Plain" panose="02040503050201020203" pitchFamily="18" charset="-78"/>
              </a:rPr>
              <a:t>فيون</a:t>
            </a:r>
            <a:endParaRPr sz="3200" dirty="0">
              <a:solidFill>
                <a:srgbClr val="242424"/>
              </a:solidFill>
              <a:latin typeface="Bahij TheSansArabic Plain" panose="02040503050201020203" pitchFamily="18" charset="-78"/>
              <a:cs typeface="Bahij TheSansArabic Plain" panose="02040503050201020203" pitchFamily="18" charset="-78"/>
            </a:endParaRPr>
          </a:p>
          <a:p>
            <a:pPr marL="12700" rtl="1">
              <a:lnSpc>
                <a:spcPct val="100000"/>
              </a:lnSpc>
              <a:spcBef>
                <a:spcPts val="495"/>
              </a:spcBef>
            </a:pPr>
            <a:r>
              <a:rPr lang="ar-EG" sz="1600" dirty="0">
                <a:solidFill>
                  <a:srgbClr val="242424"/>
                </a:solidFill>
                <a:latin typeface="Bahij TheSansArabic Plain" panose="02040503050201020203" pitchFamily="18" charset="-78"/>
                <a:cs typeface="Bahij TheSansArabic Plain" panose="02040503050201020203" pitchFamily="18" charset="-78"/>
              </a:rPr>
              <a:t>مسدس ونظارات – كل ما تحتاجه للعب</a:t>
            </a:r>
            <a:endParaRPr sz="1600" dirty="0">
              <a:latin typeface="Bahij TheSansArabic Plain" panose="02040503050201020203" pitchFamily="18" charset="-78"/>
              <a:cs typeface="Bahij TheSansArabic Plain" panose="02040503050201020203" pitchFamily="18" charset="-78"/>
            </a:endParaRPr>
          </a:p>
        </p:txBody>
      </p:sp>
      <p:sp>
        <p:nvSpPr>
          <p:cNvPr id="3" name="object 3"/>
          <p:cNvSpPr/>
          <p:nvPr/>
        </p:nvSpPr>
        <p:spPr>
          <a:xfrm flipH="1">
            <a:off x="104647" y="1452955"/>
            <a:ext cx="10587355" cy="6107430"/>
          </a:xfrm>
          <a:custGeom>
            <a:avLst/>
            <a:gdLst/>
            <a:ahLst/>
            <a:cxnLst/>
            <a:rect l="l" t="t" r="r" b="b"/>
            <a:pathLst>
              <a:path w="10587355" h="6107430">
                <a:moveTo>
                  <a:pt x="5398033" y="183311"/>
                </a:moveTo>
                <a:lnTo>
                  <a:pt x="5240515" y="31356"/>
                </a:lnTo>
                <a:lnTo>
                  <a:pt x="2867152" y="72783"/>
                </a:lnTo>
                <a:lnTo>
                  <a:pt x="2854693" y="74180"/>
                </a:lnTo>
                <a:lnTo>
                  <a:pt x="2842831" y="77851"/>
                </a:lnTo>
                <a:lnTo>
                  <a:pt x="2831858" y="83680"/>
                </a:lnTo>
                <a:lnTo>
                  <a:pt x="2822079" y="91528"/>
                </a:lnTo>
                <a:lnTo>
                  <a:pt x="2678811" y="230771"/>
                </a:lnTo>
                <a:lnTo>
                  <a:pt x="5398033" y="183311"/>
                </a:lnTo>
                <a:close/>
              </a:path>
              <a:path w="10587355" h="6107430">
                <a:moveTo>
                  <a:pt x="8033918" y="934770"/>
                </a:moveTo>
                <a:lnTo>
                  <a:pt x="7084149" y="18592"/>
                </a:lnTo>
                <a:lnTo>
                  <a:pt x="7049948" y="1054"/>
                </a:lnTo>
                <a:lnTo>
                  <a:pt x="7036943" y="0"/>
                </a:lnTo>
                <a:lnTo>
                  <a:pt x="5406783" y="28460"/>
                </a:lnTo>
                <a:lnTo>
                  <a:pt x="6356540" y="944638"/>
                </a:lnTo>
                <a:lnTo>
                  <a:pt x="6390741" y="962164"/>
                </a:lnTo>
                <a:lnTo>
                  <a:pt x="6403746" y="963231"/>
                </a:lnTo>
                <a:lnTo>
                  <a:pt x="8033918" y="934770"/>
                </a:lnTo>
                <a:close/>
              </a:path>
              <a:path w="10587355" h="6107430">
                <a:moveTo>
                  <a:pt x="10586987" y="4018153"/>
                </a:moveTo>
                <a:lnTo>
                  <a:pt x="10577360" y="3466947"/>
                </a:lnTo>
                <a:lnTo>
                  <a:pt x="10565562" y="3430346"/>
                </a:lnTo>
                <a:lnTo>
                  <a:pt x="9304236" y="2211781"/>
                </a:lnTo>
                <a:lnTo>
                  <a:pt x="8242706" y="1187754"/>
                </a:lnTo>
                <a:lnTo>
                  <a:pt x="8210207" y="1156398"/>
                </a:lnTo>
                <a:lnTo>
                  <a:pt x="6413779" y="1187754"/>
                </a:lnTo>
                <a:lnTo>
                  <a:pt x="6400762" y="1186700"/>
                </a:lnTo>
                <a:lnTo>
                  <a:pt x="6388328" y="1183144"/>
                </a:lnTo>
                <a:lnTo>
                  <a:pt x="6376810" y="1177264"/>
                </a:lnTo>
                <a:lnTo>
                  <a:pt x="6366573" y="1169162"/>
                </a:lnTo>
                <a:lnTo>
                  <a:pt x="5540502" y="372313"/>
                </a:lnTo>
                <a:lnTo>
                  <a:pt x="3224707" y="412737"/>
                </a:lnTo>
                <a:lnTo>
                  <a:pt x="3224707" y="2612644"/>
                </a:lnTo>
                <a:lnTo>
                  <a:pt x="3216719" y="2656014"/>
                </a:lnTo>
                <a:lnTo>
                  <a:pt x="3193529" y="2691714"/>
                </a:lnTo>
                <a:lnTo>
                  <a:pt x="3158617" y="2716111"/>
                </a:lnTo>
                <a:lnTo>
                  <a:pt x="3115500" y="2725597"/>
                </a:lnTo>
                <a:lnTo>
                  <a:pt x="3072079" y="2717622"/>
                </a:lnTo>
                <a:lnTo>
                  <a:pt x="3036341" y="2694457"/>
                </a:lnTo>
                <a:lnTo>
                  <a:pt x="3011906" y="2659583"/>
                </a:lnTo>
                <a:lnTo>
                  <a:pt x="3008579" y="2644508"/>
                </a:lnTo>
                <a:lnTo>
                  <a:pt x="3197479" y="2544267"/>
                </a:lnTo>
                <a:lnTo>
                  <a:pt x="3215221" y="2569578"/>
                </a:lnTo>
                <a:lnTo>
                  <a:pt x="3224707" y="2612644"/>
                </a:lnTo>
                <a:lnTo>
                  <a:pt x="3224707" y="412737"/>
                </a:lnTo>
                <a:lnTo>
                  <a:pt x="2683980" y="422173"/>
                </a:lnTo>
                <a:lnTo>
                  <a:pt x="2242553" y="851065"/>
                </a:lnTo>
                <a:lnTo>
                  <a:pt x="0" y="851065"/>
                </a:lnTo>
                <a:lnTo>
                  <a:pt x="0" y="2867063"/>
                </a:lnTo>
                <a:lnTo>
                  <a:pt x="2589174" y="2867063"/>
                </a:lnTo>
                <a:lnTo>
                  <a:pt x="2832557" y="2737916"/>
                </a:lnTo>
                <a:lnTo>
                  <a:pt x="5455018" y="5396293"/>
                </a:lnTo>
                <a:lnTo>
                  <a:pt x="5465394" y="5404878"/>
                </a:lnTo>
                <a:lnTo>
                  <a:pt x="5477180" y="5411140"/>
                </a:lnTo>
                <a:lnTo>
                  <a:pt x="5489968" y="5414911"/>
                </a:lnTo>
                <a:lnTo>
                  <a:pt x="5503392" y="5416042"/>
                </a:lnTo>
                <a:lnTo>
                  <a:pt x="5691327" y="5412752"/>
                </a:lnTo>
                <a:lnTo>
                  <a:pt x="5704637" y="5413870"/>
                </a:lnTo>
                <a:lnTo>
                  <a:pt x="5717337" y="5417578"/>
                </a:lnTo>
                <a:lnTo>
                  <a:pt x="5729046" y="5423738"/>
                </a:lnTo>
                <a:lnTo>
                  <a:pt x="5739396" y="5432196"/>
                </a:lnTo>
                <a:lnTo>
                  <a:pt x="6413754" y="6107049"/>
                </a:lnTo>
                <a:lnTo>
                  <a:pt x="9034666" y="6107049"/>
                </a:lnTo>
                <a:lnTo>
                  <a:pt x="8330743" y="5412752"/>
                </a:lnTo>
                <a:lnTo>
                  <a:pt x="7687386" y="4778172"/>
                </a:lnTo>
                <a:lnTo>
                  <a:pt x="5559628" y="2725597"/>
                </a:lnTo>
                <a:lnTo>
                  <a:pt x="5329466" y="2503563"/>
                </a:lnTo>
                <a:lnTo>
                  <a:pt x="5179225" y="2358631"/>
                </a:lnTo>
                <a:lnTo>
                  <a:pt x="5159972" y="2323642"/>
                </a:lnTo>
                <a:lnTo>
                  <a:pt x="5163553" y="2286609"/>
                </a:lnTo>
                <a:lnTo>
                  <a:pt x="5186184" y="2257069"/>
                </a:lnTo>
                <a:lnTo>
                  <a:pt x="5224119" y="2244585"/>
                </a:lnTo>
                <a:lnTo>
                  <a:pt x="7103707" y="2211781"/>
                </a:lnTo>
                <a:lnTo>
                  <a:pt x="7116724" y="2212835"/>
                </a:lnTo>
                <a:lnTo>
                  <a:pt x="7150913" y="2230323"/>
                </a:lnTo>
                <a:lnTo>
                  <a:pt x="8762378" y="3784854"/>
                </a:lnTo>
                <a:lnTo>
                  <a:pt x="8781123" y="3818445"/>
                </a:lnTo>
                <a:lnTo>
                  <a:pt x="8804554" y="5086578"/>
                </a:lnTo>
                <a:lnTo>
                  <a:pt x="8806066" y="5099558"/>
                </a:lnTo>
                <a:lnTo>
                  <a:pt x="8824824" y="5133149"/>
                </a:lnTo>
                <a:lnTo>
                  <a:pt x="9581261" y="5862904"/>
                </a:lnTo>
                <a:lnTo>
                  <a:pt x="9616910" y="5880874"/>
                </a:lnTo>
                <a:lnTo>
                  <a:pt x="9653791" y="5875985"/>
                </a:lnTo>
                <a:lnTo>
                  <a:pt x="9682480" y="5852325"/>
                </a:lnTo>
                <a:lnTo>
                  <a:pt x="9693618" y="5814009"/>
                </a:lnTo>
                <a:lnTo>
                  <a:pt x="9679635" y="5012702"/>
                </a:lnTo>
                <a:lnTo>
                  <a:pt x="9680702" y="4999672"/>
                </a:lnTo>
                <a:lnTo>
                  <a:pt x="9684258" y="4987214"/>
                </a:lnTo>
                <a:lnTo>
                  <a:pt x="9690163" y="4975695"/>
                </a:lnTo>
                <a:lnTo>
                  <a:pt x="9698266" y="4965446"/>
                </a:lnTo>
                <a:lnTo>
                  <a:pt x="10568356" y="4065409"/>
                </a:lnTo>
                <a:lnTo>
                  <a:pt x="10576471" y="4055160"/>
                </a:lnTo>
                <a:lnTo>
                  <a:pt x="10582377" y="4043629"/>
                </a:lnTo>
                <a:lnTo>
                  <a:pt x="10585920" y="4031183"/>
                </a:lnTo>
                <a:lnTo>
                  <a:pt x="10586987" y="4018153"/>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4" name="object 4"/>
          <p:cNvPicPr/>
          <p:nvPr/>
        </p:nvPicPr>
        <p:blipFill>
          <a:blip r:embed="rId2" cstate="print"/>
          <a:stretch>
            <a:fillRect/>
          </a:stretch>
        </p:blipFill>
        <p:spPr>
          <a:xfrm flipH="1">
            <a:off x="0" y="12"/>
            <a:ext cx="10091953" cy="7559992"/>
          </a:xfrm>
          <a:prstGeom prst="rect">
            <a:avLst/>
          </a:prstGeom>
        </p:spPr>
      </p:pic>
      <p:sp>
        <p:nvSpPr>
          <p:cNvPr id="6" name="object 6"/>
          <p:cNvSpPr txBox="1"/>
          <p:nvPr/>
        </p:nvSpPr>
        <p:spPr>
          <a:xfrm flipH="1">
            <a:off x="10295348" y="7186129"/>
            <a:ext cx="87630" cy="135935"/>
          </a:xfrm>
          <a:prstGeom prst="rect">
            <a:avLst/>
          </a:prstGeom>
        </p:spPr>
        <p:txBody>
          <a:bodyPr vert="horz" wrap="square" lIns="0" tIns="12700" rIns="0" bIns="0" rtlCol="0">
            <a:spAutoFit/>
          </a:bodyPr>
          <a:lstStyle/>
          <a:p>
            <a:pPr marL="12700" algn="r" rtl="1">
              <a:lnSpc>
                <a:spcPct val="100000"/>
              </a:lnSpc>
              <a:spcBef>
                <a:spcPts val="100"/>
              </a:spcBef>
            </a:pPr>
            <a:r>
              <a:rPr sz="800" dirty="0">
                <a:latin typeface="Bahij TheSansArabic Plain" panose="02040503050201020203" pitchFamily="18" charset="-78"/>
                <a:cs typeface="Bahij TheSansArabic Plain" panose="02040503050201020203" pitchFamily="18" charset="-78"/>
              </a:rPr>
              <a:t>8</a:t>
            </a:r>
            <a:endParaRPr sz="800">
              <a:latin typeface="Bahij TheSansArabic Plain" panose="02040503050201020203" pitchFamily="18" charset="-78"/>
              <a:cs typeface="Bahij TheSansArabic Plain" panose="02040503050201020203" pitchFamily="18" charset="-78"/>
            </a:endParaRPr>
          </a:p>
        </p:txBody>
      </p:sp>
      <p:sp>
        <p:nvSpPr>
          <p:cNvPr id="7" name="object 7"/>
          <p:cNvSpPr txBox="1"/>
          <p:nvPr/>
        </p:nvSpPr>
        <p:spPr>
          <a:xfrm flipH="1">
            <a:off x="7077577" y="4844393"/>
            <a:ext cx="3159125" cy="1981953"/>
          </a:xfrm>
          <a:prstGeom prst="rect">
            <a:avLst/>
          </a:prstGeom>
        </p:spPr>
        <p:txBody>
          <a:bodyPr vert="horz" wrap="square" lIns="0" tIns="118745" rIns="0" bIns="0" rtlCol="0">
            <a:spAutoFit/>
          </a:bodyPr>
          <a:lstStyle/>
          <a:p>
            <a:pPr marL="12700" algn="just" rtl="1">
              <a:lnSpc>
                <a:spcPct val="100000"/>
              </a:lnSpc>
              <a:spcBef>
                <a:spcPts val="935"/>
              </a:spcBef>
            </a:pPr>
            <a:r>
              <a:rPr lang="ar-EG" sz="1600" dirty="0">
                <a:solidFill>
                  <a:srgbClr val="242424"/>
                </a:solidFill>
                <a:latin typeface="Bahij TheSansArabic Plain" panose="02040503050201020203" pitchFamily="18" charset="-78"/>
                <a:cs typeface="Bahij TheSansArabic Plain" panose="02040503050201020203" pitchFamily="18" charset="-78"/>
              </a:rPr>
              <a:t>نظارات واقع افتراضي خفيفة الوزن</a:t>
            </a:r>
          </a:p>
          <a:p>
            <a:pPr marL="12700" algn="just" rtl="1">
              <a:lnSpc>
                <a:spcPct val="100000"/>
              </a:lnSpc>
              <a:spcBef>
                <a:spcPts val="935"/>
              </a:spcBef>
            </a:pPr>
            <a:r>
              <a:rPr lang="ar-EG" sz="1200" dirty="0">
                <a:solidFill>
                  <a:srgbClr val="242424"/>
                </a:solidFill>
                <a:latin typeface="Bahij TheSansArabic Plain" panose="02040503050201020203" pitchFamily="18" charset="-78"/>
                <a:cs typeface="Bahij TheSansArabic Plain" panose="02040503050201020203" pitchFamily="18" charset="-78"/>
              </a:rPr>
              <a:t>معها معالج وأجهزة استشعار قوية للغاية بما يوفر حرية كاملة في الحركة للاعبين.</a:t>
            </a:r>
          </a:p>
          <a:p>
            <a:pPr marL="12700" algn="just" rtl="1">
              <a:lnSpc>
                <a:spcPct val="100000"/>
              </a:lnSpc>
              <a:spcBef>
                <a:spcPts val="935"/>
              </a:spcBef>
            </a:pPr>
            <a:endParaRPr lang="ar-EG" sz="1400" dirty="0">
              <a:latin typeface="Bahij TheSansArabic Plain" panose="02040503050201020203" pitchFamily="18" charset="-78"/>
              <a:cs typeface="Bahij TheSansArabic Plain" panose="02040503050201020203" pitchFamily="18" charset="-78"/>
            </a:endParaRPr>
          </a:p>
          <a:p>
            <a:pPr marL="12700" algn="just" rtl="1">
              <a:lnSpc>
                <a:spcPct val="100000"/>
              </a:lnSpc>
            </a:pPr>
            <a:r>
              <a:rPr lang="ar-EG" sz="1600" dirty="0">
                <a:solidFill>
                  <a:srgbClr val="242424"/>
                </a:solidFill>
                <a:latin typeface="Bahij TheSansArabic Plain" panose="02040503050201020203" pitchFamily="18" charset="-78"/>
                <a:cs typeface="Bahij TheSansArabic Plain" panose="02040503050201020203" pitchFamily="18" charset="-78"/>
              </a:rPr>
              <a:t>مسدس فالكون للواقع الافتراضي</a:t>
            </a:r>
          </a:p>
          <a:p>
            <a:pPr marL="12700" algn="just" rtl="1">
              <a:lnSpc>
                <a:spcPct val="100000"/>
              </a:lnSpc>
            </a:pPr>
            <a:r>
              <a:rPr lang="ar-EG" sz="1200" dirty="0">
                <a:solidFill>
                  <a:srgbClr val="242424"/>
                </a:solidFill>
                <a:latin typeface="Bahij TheSansArabic Plain" panose="02040503050201020203" pitchFamily="18" charset="-78"/>
                <a:cs typeface="Bahij TheSansArabic Plain" panose="02040503050201020203" pitchFamily="18" charset="-78"/>
              </a:rPr>
              <a:t>مزود بخاصيات دفع الارتداد وكذلك جسد مقاوم للصدمات، مما يجعله أفضل بديل لوحدات التحكم التقليدية المملة.</a:t>
            </a:r>
            <a:endParaRPr sz="1200" dirty="0">
              <a:latin typeface="Bahij TheSansArabic Plain" panose="02040503050201020203" pitchFamily="18" charset="-78"/>
              <a:cs typeface="Bahij TheSansArabic Plain" panose="02040503050201020203" pitchFamily="18" charset="-7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txBox="1">
            <a:spLocks noGrp="1"/>
          </p:cNvSpPr>
          <p:nvPr>
            <p:ph type="title" idx="4294967295"/>
          </p:nvPr>
        </p:nvSpPr>
        <p:spPr>
          <a:xfrm>
            <a:off x="6998518" y="374650"/>
            <a:ext cx="3378610" cy="997709"/>
          </a:xfrm>
          <a:prstGeom prst="rect">
            <a:avLst/>
          </a:prstGeom>
        </p:spPr>
        <p:txBody>
          <a:bodyPr vert="horz" wrap="square" lIns="0" tIns="12700" rIns="0" bIns="0" rtlCol="0">
            <a:spAutoFit/>
          </a:bodyPr>
          <a:lstStyle/>
          <a:p>
            <a:pPr marL="12700" marR="508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لماذا تختار </a:t>
            </a:r>
            <a:r>
              <a:rPr lang="ar-EG" sz="3200" dirty="0">
                <a:solidFill>
                  <a:srgbClr val="D22E2E"/>
                </a:solidFill>
                <a:latin typeface="Bahij TheSansArabic Plain" panose="02040503050201020203" pitchFamily="18" charset="-78"/>
                <a:cs typeface="Bahij TheSansArabic Plain" panose="02040503050201020203" pitchFamily="18" charset="-78"/>
              </a:rPr>
              <a:t>فـيـون للواقع الافتراضي</a:t>
            </a:r>
            <a:endParaRPr sz="3200" dirty="0">
              <a:latin typeface="Bahij TheSansArabic Plain" panose="02040503050201020203" pitchFamily="18" charset="-78"/>
              <a:cs typeface="Bahij TheSansArabic Plain" panose="02040503050201020203" pitchFamily="18" charset="-78"/>
            </a:endParaRPr>
          </a:p>
        </p:txBody>
      </p:sp>
      <p:sp>
        <p:nvSpPr>
          <p:cNvPr id="2" name="object 2"/>
          <p:cNvSpPr txBox="1"/>
          <p:nvPr/>
        </p:nvSpPr>
        <p:spPr>
          <a:xfrm>
            <a:off x="4587026" y="5625663"/>
            <a:ext cx="2443480" cy="1248483"/>
          </a:xfrm>
          <a:prstGeom prst="rect">
            <a:avLst/>
          </a:prstGeom>
        </p:spPr>
        <p:txBody>
          <a:bodyPr vert="horz" wrap="square" lIns="0" tIns="12700" rIns="0" bIns="0" rtlCol="0">
            <a:spAutoFit/>
          </a:bodyPr>
          <a:lstStyle/>
          <a:p>
            <a:pPr marL="656590" algn="r" rtl="1">
              <a:lnSpc>
                <a:spcPct val="100000"/>
              </a:lnSpc>
              <a:spcBef>
                <a:spcPts val="100"/>
              </a:spcBef>
            </a:pPr>
            <a:r>
              <a:rPr lang="ar-EG" sz="1600" dirty="0">
                <a:solidFill>
                  <a:srgbClr val="242424"/>
                </a:solidFill>
                <a:latin typeface="Bahij TheSansArabic Plain" panose="02040503050201020203" pitchFamily="18" charset="-78"/>
                <a:cs typeface="Bahij TheSansArabic Plain" panose="02040503050201020203" pitchFamily="18" charset="-78"/>
              </a:rPr>
              <a:t>خدمة لا تعترف بالحدود</a:t>
            </a:r>
            <a:endParaRPr sz="1600" dirty="0">
              <a:latin typeface="Bahij TheSansArabic Plain" panose="02040503050201020203" pitchFamily="18" charset="-78"/>
              <a:cs typeface="Bahij TheSansArabic Plain" panose="02040503050201020203" pitchFamily="18" charset="-78"/>
            </a:endParaRPr>
          </a:p>
          <a:p>
            <a:pPr marL="12700" marR="33020" algn="r" rtl="1">
              <a:lnSpc>
                <a:spcPct val="111100"/>
              </a:lnSpc>
              <a:spcBef>
                <a:spcPts val="1000"/>
              </a:spcBef>
            </a:pPr>
            <a:r>
              <a:rPr lang="ar-EG" sz="1200" dirty="0">
                <a:latin typeface="Bahij TheSansArabic Plain" panose="02040503050201020203" pitchFamily="18" charset="-78"/>
                <a:cs typeface="Bahij TheSansArabic Plain" panose="02040503050201020203" pitchFamily="18" charset="-78"/>
              </a:rPr>
              <a:t>الدعم الفني متوفر طوال أيام الأسبوع، كما أنك سيكون معك مدير شخصي متاح لك طوال الوقت</a:t>
            </a:r>
            <a:endParaRPr sz="1200" dirty="0">
              <a:latin typeface="Bahij TheSansArabic Plain" panose="02040503050201020203" pitchFamily="18" charset="-78"/>
              <a:cs typeface="Bahij TheSansArabic Plain" panose="02040503050201020203" pitchFamily="18" charset="-78"/>
            </a:endParaRPr>
          </a:p>
        </p:txBody>
      </p:sp>
      <p:sp>
        <p:nvSpPr>
          <p:cNvPr id="3" name="object 3"/>
          <p:cNvSpPr txBox="1"/>
          <p:nvPr/>
        </p:nvSpPr>
        <p:spPr>
          <a:xfrm>
            <a:off x="7552868" y="2014973"/>
            <a:ext cx="2812415" cy="1094787"/>
          </a:xfrm>
          <a:prstGeom prst="rect">
            <a:avLst/>
          </a:prstGeom>
        </p:spPr>
        <p:txBody>
          <a:bodyPr vert="horz" wrap="square" lIns="0" tIns="12700" rIns="0" bIns="0" rtlCol="0">
            <a:spAutoFit/>
          </a:bodyPr>
          <a:lstStyle/>
          <a:p>
            <a:pPr marL="675640" algn="r" rtl="1">
              <a:lnSpc>
                <a:spcPct val="100000"/>
              </a:lnSpc>
              <a:spcBef>
                <a:spcPts val="100"/>
              </a:spcBef>
            </a:pPr>
            <a:r>
              <a:rPr lang="ar-EG" sz="1600" dirty="0">
                <a:solidFill>
                  <a:srgbClr val="242424"/>
                </a:solidFill>
                <a:latin typeface="Bahij TheSansArabic Plain" panose="02040503050201020203" pitchFamily="18" charset="-78"/>
                <a:cs typeface="Bahij TheSansArabic Plain" panose="02040503050201020203" pitchFamily="18" charset="-78"/>
              </a:rPr>
              <a:t>الجاذبية التي </a:t>
            </a:r>
            <a:br>
              <a:rPr lang="ar-EG" sz="1600" dirty="0">
                <a:solidFill>
                  <a:srgbClr val="242424"/>
                </a:solidFill>
                <a:latin typeface="Bahij TheSansArabic Plain" panose="02040503050201020203" pitchFamily="18" charset="-78"/>
                <a:cs typeface="Bahij TheSansArabic Plain" panose="02040503050201020203" pitchFamily="18" charset="-78"/>
              </a:rPr>
            </a:br>
            <a:r>
              <a:rPr lang="ar-EG" sz="1600" dirty="0">
                <a:solidFill>
                  <a:srgbClr val="242424"/>
                </a:solidFill>
                <a:latin typeface="Bahij TheSansArabic Plain" panose="02040503050201020203" pitchFamily="18" charset="-78"/>
                <a:cs typeface="Bahij TheSansArabic Plain" panose="02040503050201020203" pitchFamily="18" charset="-78"/>
              </a:rPr>
              <a:t>يريدها اللاعبون</a:t>
            </a:r>
            <a:endParaRPr lang="en-GB" sz="1600" dirty="0">
              <a:latin typeface="Bahij TheSansArabic Plain" panose="02040503050201020203" pitchFamily="18" charset="-78"/>
              <a:cs typeface="Bahij TheSansArabic Plain" panose="02040503050201020203" pitchFamily="18" charset="-78"/>
            </a:endParaRPr>
          </a:p>
          <a:p>
            <a:pPr marL="12700" marR="373380" algn="r" rtl="1">
              <a:lnSpc>
                <a:spcPct val="111100"/>
              </a:lnSpc>
              <a:spcBef>
                <a:spcPts val="1395"/>
              </a:spcBef>
            </a:pPr>
            <a:r>
              <a:rPr lang="ar-EG" sz="1200" dirty="0">
                <a:latin typeface="Bahij TheSansArabic Plain" panose="02040503050201020203" pitchFamily="18" charset="-78"/>
                <a:cs typeface="Bahij TheSansArabic Plain" panose="02040503050201020203" pitchFamily="18" charset="-78"/>
              </a:rPr>
              <a:t>تنافس ضد لاعبين حقيقيين (لاعب ضد لاعب)</a:t>
            </a:r>
            <a:r>
              <a:rPr lang="en-GB" sz="1200" dirty="0">
                <a:latin typeface="Bahij TheSansArabic Plain" panose="02040503050201020203" pitchFamily="18" charset="-78"/>
                <a:cs typeface="Bahij TheSansArabic Plain" panose="02040503050201020203" pitchFamily="18" charset="-78"/>
              </a:rPr>
              <a:t>، </a:t>
            </a:r>
            <a:r>
              <a:rPr lang="ar-EG" sz="1200" dirty="0">
                <a:latin typeface="Bahij TheSansArabic Plain" panose="02040503050201020203" pitchFamily="18" charset="-78"/>
                <a:cs typeface="Bahij TheSansArabic Plain" panose="02040503050201020203" pitchFamily="18" charset="-78"/>
              </a:rPr>
              <a:t>أو ضد الكمبيوتر (لاعب ضد البيئة)</a:t>
            </a:r>
            <a:endParaRPr lang="en-GB" sz="1200" dirty="0">
              <a:latin typeface="Bahij TheSansArabic Plain" panose="02040503050201020203" pitchFamily="18" charset="-78"/>
              <a:cs typeface="Bahij TheSansArabic Plain" panose="02040503050201020203" pitchFamily="18" charset="-78"/>
            </a:endParaRPr>
          </a:p>
        </p:txBody>
      </p:sp>
      <p:sp>
        <p:nvSpPr>
          <p:cNvPr id="4" name="object 4"/>
          <p:cNvSpPr txBox="1"/>
          <p:nvPr/>
        </p:nvSpPr>
        <p:spPr>
          <a:xfrm>
            <a:off x="7650023" y="5660035"/>
            <a:ext cx="2715260" cy="1027333"/>
          </a:xfrm>
          <a:prstGeom prst="rect">
            <a:avLst/>
          </a:prstGeom>
        </p:spPr>
        <p:txBody>
          <a:bodyPr vert="horz" wrap="square" lIns="0" tIns="2540" rIns="0" bIns="0" rtlCol="0">
            <a:spAutoFit/>
          </a:bodyPr>
          <a:lstStyle/>
          <a:p>
            <a:pPr marL="687705" marR="422909" algn="r" rtl="1">
              <a:lnSpc>
                <a:spcPct val="104200"/>
              </a:lnSpc>
              <a:spcBef>
                <a:spcPts val="20"/>
              </a:spcBef>
            </a:pPr>
            <a:r>
              <a:rPr lang="ar-EG" sz="1600" dirty="0">
                <a:solidFill>
                  <a:srgbClr val="242424"/>
                </a:solidFill>
                <a:latin typeface="Bahij TheSansArabic Plain" panose="02040503050201020203" pitchFamily="18" charset="-78"/>
                <a:cs typeface="Bahij TheSansArabic Plain" panose="02040503050201020203" pitchFamily="18" charset="-78"/>
              </a:rPr>
              <a:t>تجربة ترفيهية فريدة</a:t>
            </a:r>
            <a:endParaRPr lang="ar-EG" sz="1200" dirty="0">
              <a:latin typeface="Bahij TheSansArabic Plain" panose="02040503050201020203" pitchFamily="18" charset="-78"/>
              <a:cs typeface="Bahij TheSansArabic Plain" panose="02040503050201020203" pitchFamily="18" charset="-78"/>
            </a:endParaRPr>
          </a:p>
          <a:p>
            <a:pPr marL="12700" marR="5080" algn="r" rtl="1">
              <a:lnSpc>
                <a:spcPct val="111100"/>
              </a:lnSpc>
              <a:spcBef>
                <a:spcPts val="785"/>
              </a:spcBef>
            </a:pPr>
            <a:r>
              <a:rPr lang="ar-EG" sz="1200" dirty="0">
                <a:latin typeface="Bahij TheSansArabic Plain" panose="02040503050201020203" pitchFamily="18" charset="-78"/>
                <a:cs typeface="Bahij TheSansArabic Plain" panose="02040503050201020203" pitchFamily="18" charset="-78"/>
              </a:rPr>
              <a:t>تميز عن منافسيك وقدم لزائري موقعك تجربة لا تنسى</a:t>
            </a:r>
            <a:endParaRPr sz="1200" dirty="0">
              <a:latin typeface="Bahij TheSansArabic Plain" panose="02040503050201020203" pitchFamily="18" charset="-78"/>
              <a:cs typeface="Bahij TheSansArabic Plain" panose="02040503050201020203" pitchFamily="18" charset="-78"/>
            </a:endParaRPr>
          </a:p>
        </p:txBody>
      </p:sp>
      <p:sp>
        <p:nvSpPr>
          <p:cNvPr id="5" name="object 5"/>
          <p:cNvSpPr txBox="1"/>
          <p:nvPr/>
        </p:nvSpPr>
        <p:spPr>
          <a:xfrm>
            <a:off x="4432300" y="2018635"/>
            <a:ext cx="2599055" cy="1104277"/>
          </a:xfrm>
          <a:prstGeom prst="rect">
            <a:avLst/>
          </a:prstGeom>
        </p:spPr>
        <p:txBody>
          <a:bodyPr vert="horz" wrap="square" lIns="0" tIns="2540" rIns="0" bIns="0" rtlCol="0">
            <a:spAutoFit/>
          </a:bodyPr>
          <a:lstStyle/>
          <a:p>
            <a:pPr marL="605155" marR="688340" algn="r" rtl="1">
              <a:lnSpc>
                <a:spcPct val="104200"/>
              </a:lnSpc>
              <a:spcBef>
                <a:spcPts val="20"/>
              </a:spcBef>
            </a:pPr>
            <a:r>
              <a:rPr lang="ar-EG" sz="1600" dirty="0">
                <a:solidFill>
                  <a:srgbClr val="242424"/>
                </a:solidFill>
                <a:latin typeface="Bahij TheSansArabic Plain" panose="02040503050201020203" pitchFamily="18" charset="-78"/>
                <a:cs typeface="Bahij TheSansArabic Plain" panose="02040503050201020203" pitchFamily="18" charset="-78"/>
              </a:rPr>
              <a:t>بدون أية</a:t>
            </a:r>
            <a:br>
              <a:rPr lang="ar-EG" sz="1600" dirty="0">
                <a:solidFill>
                  <a:srgbClr val="242424"/>
                </a:solidFill>
                <a:latin typeface="Bahij TheSansArabic Plain" panose="02040503050201020203" pitchFamily="18" charset="-78"/>
                <a:cs typeface="Bahij TheSansArabic Plain" panose="02040503050201020203" pitchFamily="18" charset="-78"/>
              </a:rPr>
            </a:br>
            <a:r>
              <a:rPr lang="ar-EG" sz="1600" dirty="0">
                <a:solidFill>
                  <a:srgbClr val="242424"/>
                </a:solidFill>
                <a:latin typeface="Bahij TheSansArabic Plain" panose="02040503050201020203" pitchFamily="18" charset="-78"/>
                <a:cs typeface="Bahij TheSansArabic Plain" panose="02040503050201020203" pitchFamily="18" charset="-78"/>
              </a:rPr>
              <a:t>قيود</a:t>
            </a:r>
            <a:endParaRPr sz="1600" dirty="0">
              <a:latin typeface="Bahij TheSansArabic Plain" panose="02040503050201020203" pitchFamily="18" charset="-78"/>
              <a:cs typeface="Bahij TheSansArabic Plain" panose="02040503050201020203" pitchFamily="18" charset="-78"/>
            </a:endParaRPr>
          </a:p>
          <a:p>
            <a:pPr marL="12700" marR="5080" algn="r" rtl="1">
              <a:lnSpc>
                <a:spcPct val="111100"/>
              </a:lnSpc>
              <a:spcBef>
                <a:spcPts val="1365"/>
              </a:spcBef>
            </a:pPr>
            <a:r>
              <a:rPr lang="ar-EG" sz="1200" dirty="0">
                <a:latin typeface="Bahij TheSansArabic Plain" panose="02040503050201020203" pitchFamily="18" charset="-78"/>
                <a:cs typeface="Bahij TheSansArabic Plain" panose="02040503050201020203" pitchFamily="18" charset="-78"/>
              </a:rPr>
              <a:t>حرية كاملة في الحركة عبر منطقة اللعب بدون أسلاك</a:t>
            </a:r>
            <a:endParaRPr sz="1200" dirty="0">
              <a:latin typeface="Bahij TheSansArabic Plain" panose="02040503050201020203" pitchFamily="18" charset="-78"/>
              <a:cs typeface="Bahij TheSansArabic Plain" panose="02040503050201020203" pitchFamily="18" charset="-78"/>
            </a:endParaRPr>
          </a:p>
        </p:txBody>
      </p:sp>
      <p:sp>
        <p:nvSpPr>
          <p:cNvPr id="6" name="object 6"/>
          <p:cNvSpPr txBox="1"/>
          <p:nvPr/>
        </p:nvSpPr>
        <p:spPr>
          <a:xfrm>
            <a:off x="4544708" y="3847972"/>
            <a:ext cx="2486660" cy="1078629"/>
          </a:xfrm>
          <a:prstGeom prst="rect">
            <a:avLst/>
          </a:prstGeom>
        </p:spPr>
        <p:txBody>
          <a:bodyPr vert="horz" wrap="square" lIns="0" tIns="2540" rIns="0" bIns="0" rtlCol="0">
            <a:spAutoFit/>
          </a:bodyPr>
          <a:lstStyle/>
          <a:p>
            <a:pPr marL="643890" marR="320040" algn="r" rtl="1">
              <a:lnSpc>
                <a:spcPct val="104200"/>
              </a:lnSpc>
              <a:spcBef>
                <a:spcPts val="20"/>
              </a:spcBef>
            </a:pPr>
            <a:r>
              <a:rPr lang="ar-EG" sz="1600" dirty="0">
                <a:solidFill>
                  <a:srgbClr val="242424"/>
                </a:solidFill>
                <a:latin typeface="Bahij TheSansArabic Plain" panose="02040503050201020203" pitchFamily="18" charset="-78"/>
                <a:cs typeface="Bahij TheSansArabic Plain" panose="02040503050201020203" pitchFamily="18" charset="-78"/>
              </a:rPr>
              <a:t>استثمار يبدأ من 30,000 يورو</a:t>
            </a:r>
            <a:endParaRPr sz="1400" dirty="0">
              <a:latin typeface="Bahij TheSansArabic Plain" panose="02040503050201020203" pitchFamily="18" charset="-78"/>
              <a:cs typeface="Bahij TheSansArabic Plain" panose="02040503050201020203" pitchFamily="18" charset="-78"/>
            </a:endParaRPr>
          </a:p>
          <a:p>
            <a:pPr marL="12700" marR="5080" algn="r" rtl="1">
              <a:lnSpc>
                <a:spcPct val="111100"/>
              </a:lnSpc>
              <a:spcBef>
                <a:spcPts val="1190"/>
              </a:spcBef>
            </a:pPr>
            <a:r>
              <a:rPr lang="ar-EG" sz="1200" dirty="0">
                <a:latin typeface="Bahij TheSansArabic Plain" panose="02040503050201020203" pitchFamily="18" charset="-78"/>
                <a:cs typeface="Bahij TheSansArabic Plain" panose="02040503050201020203" pitchFamily="18" charset="-78"/>
              </a:rPr>
              <a:t>30,000 يورو فقط تكفي لتحضير موقعك وشراء المعدات.</a:t>
            </a:r>
            <a:endParaRPr sz="1200" dirty="0">
              <a:latin typeface="Bahij TheSansArabic Plain" panose="02040503050201020203" pitchFamily="18" charset="-78"/>
              <a:cs typeface="Bahij TheSansArabic Plain" panose="02040503050201020203" pitchFamily="18" charset="-78"/>
            </a:endParaRPr>
          </a:p>
        </p:txBody>
      </p:sp>
      <p:sp>
        <p:nvSpPr>
          <p:cNvPr id="7" name="object 7"/>
          <p:cNvSpPr txBox="1"/>
          <p:nvPr/>
        </p:nvSpPr>
        <p:spPr>
          <a:xfrm>
            <a:off x="7450946" y="3850314"/>
            <a:ext cx="2924810" cy="1056315"/>
          </a:xfrm>
          <a:prstGeom prst="rect">
            <a:avLst/>
          </a:prstGeom>
        </p:spPr>
        <p:txBody>
          <a:bodyPr vert="horz" wrap="square" lIns="0" tIns="12700" rIns="0" bIns="0" rtlCol="0">
            <a:spAutoFit/>
          </a:bodyPr>
          <a:lstStyle/>
          <a:p>
            <a:pPr marL="686435" algn="r" rtl="1">
              <a:lnSpc>
                <a:spcPct val="100000"/>
              </a:lnSpc>
              <a:spcBef>
                <a:spcPts val="100"/>
              </a:spcBef>
            </a:pPr>
            <a:r>
              <a:rPr lang="ar-EG" sz="1600" dirty="0">
                <a:solidFill>
                  <a:srgbClr val="242424"/>
                </a:solidFill>
                <a:latin typeface="Bahij TheSansArabic Plain" panose="02040503050201020203" pitchFamily="18" charset="-78"/>
                <a:cs typeface="Bahij TheSansArabic Plain" panose="02040503050201020203" pitchFamily="18" charset="-78"/>
              </a:rPr>
              <a:t>لعبة مناسبة </a:t>
            </a:r>
            <a:br>
              <a:rPr lang="ar-EG" sz="1600" dirty="0">
                <a:solidFill>
                  <a:srgbClr val="242424"/>
                </a:solidFill>
                <a:latin typeface="Bahij TheSansArabic Plain" panose="02040503050201020203" pitchFamily="18" charset="-78"/>
                <a:cs typeface="Bahij TheSansArabic Plain" panose="02040503050201020203" pitchFamily="18" charset="-78"/>
              </a:rPr>
            </a:br>
            <a:r>
              <a:rPr lang="ar-EG" sz="1600" dirty="0">
                <a:solidFill>
                  <a:srgbClr val="242424"/>
                </a:solidFill>
                <a:latin typeface="Bahij TheSansArabic Plain" panose="02040503050201020203" pitchFamily="18" charset="-78"/>
                <a:cs typeface="Bahij TheSansArabic Plain" panose="02040503050201020203" pitchFamily="18" charset="-78"/>
              </a:rPr>
              <a:t>للشركات الكبيرة</a:t>
            </a:r>
            <a:endParaRPr sz="1600" dirty="0">
              <a:latin typeface="Bahij TheSansArabic Plain" panose="02040503050201020203" pitchFamily="18" charset="-78"/>
              <a:cs typeface="Bahij TheSansArabic Plain" panose="02040503050201020203" pitchFamily="18" charset="-78"/>
            </a:endParaRPr>
          </a:p>
          <a:p>
            <a:pPr marL="12700" marR="398780" algn="r" rtl="1">
              <a:lnSpc>
                <a:spcPct val="111100"/>
              </a:lnSpc>
              <a:spcBef>
                <a:spcPts val="1075"/>
              </a:spcBef>
            </a:pPr>
            <a:r>
              <a:rPr lang="ar-EG" sz="1200" dirty="0">
                <a:latin typeface="Bahij TheSansArabic Plain" panose="02040503050201020203" pitchFamily="18" charset="-78"/>
                <a:cs typeface="Bahij TheSansArabic Plain" panose="02040503050201020203" pitchFamily="18" charset="-78"/>
              </a:rPr>
              <a:t>الموقع يسمح بما يصل إلى 10 لاعبين في الدور الواحد.</a:t>
            </a:r>
            <a:endParaRPr sz="1200" dirty="0">
              <a:latin typeface="Bahij TheSansArabic Plain" panose="02040503050201020203" pitchFamily="18" charset="-78"/>
              <a:cs typeface="Bahij TheSansArabic Plain" panose="02040503050201020203" pitchFamily="18" charset="-78"/>
            </a:endParaRPr>
          </a:p>
        </p:txBody>
      </p:sp>
      <p:grpSp>
        <p:nvGrpSpPr>
          <p:cNvPr id="8" name="object 8"/>
          <p:cNvGrpSpPr/>
          <p:nvPr/>
        </p:nvGrpSpPr>
        <p:grpSpPr>
          <a:xfrm>
            <a:off x="9873991" y="4007034"/>
            <a:ext cx="480059" cy="250190"/>
            <a:chOff x="467155" y="4007034"/>
            <a:chExt cx="480059" cy="250190"/>
          </a:xfrm>
        </p:grpSpPr>
        <p:sp>
          <p:nvSpPr>
            <p:cNvPr id="9" name="object 9"/>
            <p:cNvSpPr/>
            <p:nvPr/>
          </p:nvSpPr>
          <p:spPr>
            <a:xfrm>
              <a:off x="467155" y="4016244"/>
              <a:ext cx="478790" cy="241300"/>
            </a:xfrm>
            <a:custGeom>
              <a:avLst/>
              <a:gdLst/>
              <a:ahLst/>
              <a:cxnLst/>
              <a:rect l="l" t="t" r="r" b="b"/>
              <a:pathLst>
                <a:path w="478790" h="241300">
                  <a:moveTo>
                    <a:pt x="87579" y="160642"/>
                  </a:moveTo>
                  <a:lnTo>
                    <a:pt x="79794" y="160642"/>
                  </a:lnTo>
                  <a:lnTo>
                    <a:pt x="65181" y="161417"/>
                  </a:lnTo>
                  <a:lnTo>
                    <a:pt x="24333" y="172288"/>
                  </a:lnTo>
                  <a:lnTo>
                    <a:pt x="119" y="208635"/>
                  </a:lnTo>
                  <a:lnTo>
                    <a:pt x="0" y="240969"/>
                  </a:lnTo>
                  <a:lnTo>
                    <a:pt x="89763" y="240969"/>
                  </a:lnTo>
                  <a:lnTo>
                    <a:pt x="89763" y="208635"/>
                  </a:lnTo>
                  <a:lnTo>
                    <a:pt x="90514" y="197682"/>
                  </a:lnTo>
                  <a:lnTo>
                    <a:pt x="90638" y="196189"/>
                  </a:lnTo>
                  <a:lnTo>
                    <a:pt x="93059" y="184518"/>
                  </a:lnTo>
                  <a:lnTo>
                    <a:pt x="97007" y="173256"/>
                  </a:lnTo>
                  <a:lnTo>
                    <a:pt x="102336" y="162648"/>
                  </a:lnTo>
                  <a:lnTo>
                    <a:pt x="94957" y="161442"/>
                  </a:lnTo>
                  <a:lnTo>
                    <a:pt x="87579" y="160642"/>
                  </a:lnTo>
                  <a:close/>
                </a:path>
                <a:path w="478790" h="241300">
                  <a:moveTo>
                    <a:pt x="239395" y="135547"/>
                  </a:moveTo>
                  <a:lnTo>
                    <a:pt x="193654" y="140739"/>
                  </a:lnTo>
                  <a:lnTo>
                    <a:pt x="154800" y="153619"/>
                  </a:lnTo>
                  <a:lnTo>
                    <a:pt x="122153" y="191397"/>
                  </a:lnTo>
                  <a:lnTo>
                    <a:pt x="119697" y="208635"/>
                  </a:lnTo>
                  <a:lnTo>
                    <a:pt x="119697" y="240969"/>
                  </a:lnTo>
                  <a:lnTo>
                    <a:pt x="359092" y="240969"/>
                  </a:lnTo>
                  <a:lnTo>
                    <a:pt x="359092" y="208635"/>
                  </a:lnTo>
                  <a:lnTo>
                    <a:pt x="357977" y="200812"/>
                  </a:lnTo>
                  <a:lnTo>
                    <a:pt x="160985" y="200812"/>
                  </a:lnTo>
                  <a:lnTo>
                    <a:pt x="162788" y="196189"/>
                  </a:lnTo>
                  <a:lnTo>
                    <a:pt x="208822" y="178468"/>
                  </a:lnTo>
                  <a:lnTo>
                    <a:pt x="239395" y="175704"/>
                  </a:lnTo>
                  <a:lnTo>
                    <a:pt x="349487" y="175704"/>
                  </a:lnTo>
                  <a:lnTo>
                    <a:pt x="338556" y="162949"/>
                  </a:lnTo>
                  <a:lnTo>
                    <a:pt x="323977" y="153619"/>
                  </a:lnTo>
                  <a:lnTo>
                    <a:pt x="305490" y="146391"/>
                  </a:lnTo>
                  <a:lnTo>
                    <a:pt x="285129" y="140668"/>
                  </a:lnTo>
                  <a:lnTo>
                    <a:pt x="263046" y="136902"/>
                  </a:lnTo>
                  <a:lnTo>
                    <a:pt x="239395" y="135547"/>
                  </a:lnTo>
                  <a:close/>
                </a:path>
                <a:path w="478790" h="241300">
                  <a:moveTo>
                    <a:pt x="398995" y="160642"/>
                  </a:moveTo>
                  <a:lnTo>
                    <a:pt x="391210" y="160642"/>
                  </a:lnTo>
                  <a:lnTo>
                    <a:pt x="383832" y="161442"/>
                  </a:lnTo>
                  <a:lnTo>
                    <a:pt x="376453" y="162648"/>
                  </a:lnTo>
                  <a:lnTo>
                    <a:pt x="381780" y="173256"/>
                  </a:lnTo>
                  <a:lnTo>
                    <a:pt x="385724" y="184518"/>
                  </a:lnTo>
                  <a:lnTo>
                    <a:pt x="388141" y="196189"/>
                  </a:lnTo>
                  <a:lnTo>
                    <a:pt x="388264" y="197682"/>
                  </a:lnTo>
                  <a:lnTo>
                    <a:pt x="389013" y="208635"/>
                  </a:lnTo>
                  <a:lnTo>
                    <a:pt x="389013" y="240969"/>
                  </a:lnTo>
                  <a:lnTo>
                    <a:pt x="478790" y="240969"/>
                  </a:lnTo>
                  <a:lnTo>
                    <a:pt x="477063" y="197682"/>
                  </a:lnTo>
                  <a:lnTo>
                    <a:pt x="441415" y="167334"/>
                  </a:lnTo>
                  <a:lnTo>
                    <a:pt x="413608" y="161417"/>
                  </a:lnTo>
                  <a:lnTo>
                    <a:pt x="398995" y="160642"/>
                  </a:lnTo>
                  <a:close/>
                </a:path>
                <a:path w="478790" h="241300">
                  <a:moveTo>
                    <a:pt x="349487" y="175704"/>
                  </a:moveTo>
                  <a:lnTo>
                    <a:pt x="239395" y="175704"/>
                  </a:lnTo>
                  <a:lnTo>
                    <a:pt x="254756" y="176389"/>
                  </a:lnTo>
                  <a:lnTo>
                    <a:pt x="269967" y="178468"/>
                  </a:lnTo>
                  <a:lnTo>
                    <a:pt x="284954" y="181978"/>
                  </a:lnTo>
                  <a:lnTo>
                    <a:pt x="299643" y="186956"/>
                  </a:lnTo>
                  <a:lnTo>
                    <a:pt x="315010" y="192976"/>
                  </a:lnTo>
                  <a:lnTo>
                    <a:pt x="315798" y="196189"/>
                  </a:lnTo>
                  <a:lnTo>
                    <a:pt x="317792" y="200812"/>
                  </a:lnTo>
                  <a:lnTo>
                    <a:pt x="357977" y="200812"/>
                  </a:lnTo>
                  <a:lnTo>
                    <a:pt x="356636" y="191397"/>
                  </a:lnTo>
                  <a:lnTo>
                    <a:pt x="349616" y="175855"/>
                  </a:lnTo>
                  <a:lnTo>
                    <a:pt x="349487" y="175704"/>
                  </a:lnTo>
                  <a:close/>
                </a:path>
                <a:path w="478790" h="241300">
                  <a:moveTo>
                    <a:pt x="79794" y="60236"/>
                  </a:moveTo>
                  <a:lnTo>
                    <a:pt x="64300" y="63405"/>
                  </a:lnTo>
                  <a:lnTo>
                    <a:pt x="51612" y="72034"/>
                  </a:lnTo>
                  <a:lnTo>
                    <a:pt x="43039" y="84807"/>
                  </a:lnTo>
                  <a:lnTo>
                    <a:pt x="39890" y="100406"/>
                  </a:lnTo>
                  <a:lnTo>
                    <a:pt x="43039" y="115998"/>
                  </a:lnTo>
                  <a:lnTo>
                    <a:pt x="51612" y="128766"/>
                  </a:lnTo>
                  <a:lnTo>
                    <a:pt x="64300" y="137394"/>
                  </a:lnTo>
                  <a:lnTo>
                    <a:pt x="79794" y="140563"/>
                  </a:lnTo>
                  <a:lnTo>
                    <a:pt x="95287" y="137394"/>
                  </a:lnTo>
                  <a:lnTo>
                    <a:pt x="107975" y="128766"/>
                  </a:lnTo>
                  <a:lnTo>
                    <a:pt x="116548" y="115998"/>
                  </a:lnTo>
                  <a:lnTo>
                    <a:pt x="119697" y="100406"/>
                  </a:lnTo>
                  <a:lnTo>
                    <a:pt x="116548" y="84807"/>
                  </a:lnTo>
                  <a:lnTo>
                    <a:pt x="107975" y="72034"/>
                  </a:lnTo>
                  <a:lnTo>
                    <a:pt x="95287" y="63405"/>
                  </a:lnTo>
                  <a:lnTo>
                    <a:pt x="79794" y="60236"/>
                  </a:lnTo>
                  <a:close/>
                </a:path>
                <a:path w="478790" h="241300">
                  <a:moveTo>
                    <a:pt x="398995" y="60236"/>
                  </a:moveTo>
                  <a:lnTo>
                    <a:pt x="383502" y="63405"/>
                  </a:lnTo>
                  <a:lnTo>
                    <a:pt x="370814" y="72034"/>
                  </a:lnTo>
                  <a:lnTo>
                    <a:pt x="362241" y="84807"/>
                  </a:lnTo>
                  <a:lnTo>
                    <a:pt x="359092" y="100406"/>
                  </a:lnTo>
                  <a:lnTo>
                    <a:pt x="362241" y="115998"/>
                  </a:lnTo>
                  <a:lnTo>
                    <a:pt x="370814" y="128766"/>
                  </a:lnTo>
                  <a:lnTo>
                    <a:pt x="383502" y="137394"/>
                  </a:lnTo>
                  <a:lnTo>
                    <a:pt x="398995" y="140563"/>
                  </a:lnTo>
                  <a:lnTo>
                    <a:pt x="414489" y="137394"/>
                  </a:lnTo>
                  <a:lnTo>
                    <a:pt x="427177" y="128766"/>
                  </a:lnTo>
                  <a:lnTo>
                    <a:pt x="435750" y="115998"/>
                  </a:lnTo>
                  <a:lnTo>
                    <a:pt x="438899" y="100406"/>
                  </a:lnTo>
                  <a:lnTo>
                    <a:pt x="435750" y="84807"/>
                  </a:lnTo>
                  <a:lnTo>
                    <a:pt x="427177" y="72034"/>
                  </a:lnTo>
                  <a:lnTo>
                    <a:pt x="414489" y="63405"/>
                  </a:lnTo>
                  <a:lnTo>
                    <a:pt x="398995" y="60236"/>
                  </a:lnTo>
                  <a:close/>
                </a:path>
                <a:path w="478790" h="241300">
                  <a:moveTo>
                    <a:pt x="239395" y="0"/>
                  </a:moveTo>
                  <a:lnTo>
                    <a:pt x="216069" y="4723"/>
                  </a:lnTo>
                  <a:lnTo>
                    <a:pt x="197046" y="17616"/>
                  </a:lnTo>
                  <a:lnTo>
                    <a:pt x="184234" y="36759"/>
                  </a:lnTo>
                  <a:lnTo>
                    <a:pt x="179539" y="60236"/>
                  </a:lnTo>
                  <a:lnTo>
                    <a:pt x="184234" y="83714"/>
                  </a:lnTo>
                  <a:lnTo>
                    <a:pt x="197046" y="102862"/>
                  </a:lnTo>
                  <a:lnTo>
                    <a:pt x="216069" y="115759"/>
                  </a:lnTo>
                  <a:lnTo>
                    <a:pt x="239395" y="120484"/>
                  </a:lnTo>
                  <a:lnTo>
                    <a:pt x="262720" y="115759"/>
                  </a:lnTo>
                  <a:lnTo>
                    <a:pt x="281743" y="102862"/>
                  </a:lnTo>
                  <a:lnTo>
                    <a:pt x="294555" y="83714"/>
                  </a:lnTo>
                  <a:lnTo>
                    <a:pt x="295235" y="80314"/>
                  </a:lnTo>
                  <a:lnTo>
                    <a:pt x="239395" y="80314"/>
                  </a:lnTo>
                  <a:lnTo>
                    <a:pt x="231648" y="78731"/>
                  </a:lnTo>
                  <a:lnTo>
                    <a:pt x="225304" y="74418"/>
                  </a:lnTo>
                  <a:lnTo>
                    <a:pt x="221017" y="68034"/>
                  </a:lnTo>
                  <a:lnTo>
                    <a:pt x="219443" y="60236"/>
                  </a:lnTo>
                  <a:lnTo>
                    <a:pt x="221017" y="52442"/>
                  </a:lnTo>
                  <a:lnTo>
                    <a:pt x="225304" y="46058"/>
                  </a:lnTo>
                  <a:lnTo>
                    <a:pt x="231648" y="41742"/>
                  </a:lnTo>
                  <a:lnTo>
                    <a:pt x="239395" y="40157"/>
                  </a:lnTo>
                  <a:lnTo>
                    <a:pt x="295234" y="40157"/>
                  </a:lnTo>
                  <a:lnTo>
                    <a:pt x="294555" y="36759"/>
                  </a:lnTo>
                  <a:lnTo>
                    <a:pt x="281743" y="17616"/>
                  </a:lnTo>
                  <a:lnTo>
                    <a:pt x="262720" y="4723"/>
                  </a:lnTo>
                  <a:lnTo>
                    <a:pt x="239395" y="0"/>
                  </a:lnTo>
                  <a:close/>
                </a:path>
                <a:path w="478790" h="241300">
                  <a:moveTo>
                    <a:pt x="295234" y="40157"/>
                  </a:moveTo>
                  <a:lnTo>
                    <a:pt x="239395" y="40157"/>
                  </a:lnTo>
                  <a:lnTo>
                    <a:pt x="247141" y="41742"/>
                  </a:lnTo>
                  <a:lnTo>
                    <a:pt x="253485" y="46058"/>
                  </a:lnTo>
                  <a:lnTo>
                    <a:pt x="257772" y="52442"/>
                  </a:lnTo>
                  <a:lnTo>
                    <a:pt x="259346" y="60236"/>
                  </a:lnTo>
                  <a:lnTo>
                    <a:pt x="257772" y="68034"/>
                  </a:lnTo>
                  <a:lnTo>
                    <a:pt x="253485" y="74418"/>
                  </a:lnTo>
                  <a:lnTo>
                    <a:pt x="247141" y="78731"/>
                  </a:lnTo>
                  <a:lnTo>
                    <a:pt x="239395" y="80314"/>
                  </a:lnTo>
                  <a:lnTo>
                    <a:pt x="295235" y="80314"/>
                  </a:lnTo>
                  <a:lnTo>
                    <a:pt x="299250" y="60236"/>
                  </a:lnTo>
                  <a:lnTo>
                    <a:pt x="295234" y="40157"/>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0" name="object 10"/>
            <p:cNvSpPr/>
            <p:nvPr/>
          </p:nvSpPr>
          <p:spPr>
            <a:xfrm>
              <a:off x="468006" y="4007034"/>
              <a:ext cx="478790" cy="241300"/>
            </a:xfrm>
            <a:custGeom>
              <a:avLst/>
              <a:gdLst/>
              <a:ahLst/>
              <a:cxnLst/>
              <a:rect l="l" t="t" r="r" b="b"/>
              <a:pathLst>
                <a:path w="478790" h="241300">
                  <a:moveTo>
                    <a:pt x="87579" y="160642"/>
                  </a:moveTo>
                  <a:lnTo>
                    <a:pt x="79794" y="160642"/>
                  </a:lnTo>
                  <a:lnTo>
                    <a:pt x="65181" y="161417"/>
                  </a:lnTo>
                  <a:lnTo>
                    <a:pt x="24333" y="172288"/>
                  </a:lnTo>
                  <a:lnTo>
                    <a:pt x="119" y="208635"/>
                  </a:lnTo>
                  <a:lnTo>
                    <a:pt x="0" y="240969"/>
                  </a:lnTo>
                  <a:lnTo>
                    <a:pt x="89763" y="240969"/>
                  </a:lnTo>
                  <a:lnTo>
                    <a:pt x="89763" y="208635"/>
                  </a:lnTo>
                  <a:lnTo>
                    <a:pt x="90514" y="197682"/>
                  </a:lnTo>
                  <a:lnTo>
                    <a:pt x="90638" y="196189"/>
                  </a:lnTo>
                  <a:lnTo>
                    <a:pt x="93059" y="184518"/>
                  </a:lnTo>
                  <a:lnTo>
                    <a:pt x="97007" y="173256"/>
                  </a:lnTo>
                  <a:lnTo>
                    <a:pt x="102336" y="162648"/>
                  </a:lnTo>
                  <a:lnTo>
                    <a:pt x="94957" y="161442"/>
                  </a:lnTo>
                  <a:lnTo>
                    <a:pt x="87579" y="160642"/>
                  </a:lnTo>
                  <a:close/>
                </a:path>
                <a:path w="478790" h="241300">
                  <a:moveTo>
                    <a:pt x="239395" y="135547"/>
                  </a:moveTo>
                  <a:lnTo>
                    <a:pt x="193654" y="140739"/>
                  </a:lnTo>
                  <a:lnTo>
                    <a:pt x="154800" y="153619"/>
                  </a:lnTo>
                  <a:lnTo>
                    <a:pt x="122153" y="191397"/>
                  </a:lnTo>
                  <a:lnTo>
                    <a:pt x="119697" y="208635"/>
                  </a:lnTo>
                  <a:lnTo>
                    <a:pt x="119697" y="240969"/>
                  </a:lnTo>
                  <a:lnTo>
                    <a:pt x="359092" y="240969"/>
                  </a:lnTo>
                  <a:lnTo>
                    <a:pt x="359092" y="208635"/>
                  </a:lnTo>
                  <a:lnTo>
                    <a:pt x="357977" y="200812"/>
                  </a:lnTo>
                  <a:lnTo>
                    <a:pt x="160985" y="200812"/>
                  </a:lnTo>
                  <a:lnTo>
                    <a:pt x="162788" y="196189"/>
                  </a:lnTo>
                  <a:lnTo>
                    <a:pt x="208822" y="178468"/>
                  </a:lnTo>
                  <a:lnTo>
                    <a:pt x="239395" y="175704"/>
                  </a:lnTo>
                  <a:lnTo>
                    <a:pt x="349487" y="175704"/>
                  </a:lnTo>
                  <a:lnTo>
                    <a:pt x="338556" y="162949"/>
                  </a:lnTo>
                  <a:lnTo>
                    <a:pt x="323977" y="153619"/>
                  </a:lnTo>
                  <a:lnTo>
                    <a:pt x="305490" y="146391"/>
                  </a:lnTo>
                  <a:lnTo>
                    <a:pt x="285129" y="140668"/>
                  </a:lnTo>
                  <a:lnTo>
                    <a:pt x="263046" y="136902"/>
                  </a:lnTo>
                  <a:lnTo>
                    <a:pt x="239395" y="135547"/>
                  </a:lnTo>
                  <a:close/>
                </a:path>
                <a:path w="478790" h="241300">
                  <a:moveTo>
                    <a:pt x="398995" y="160642"/>
                  </a:moveTo>
                  <a:lnTo>
                    <a:pt x="391210" y="160642"/>
                  </a:lnTo>
                  <a:lnTo>
                    <a:pt x="383832" y="161442"/>
                  </a:lnTo>
                  <a:lnTo>
                    <a:pt x="376453" y="162648"/>
                  </a:lnTo>
                  <a:lnTo>
                    <a:pt x="381780" y="173256"/>
                  </a:lnTo>
                  <a:lnTo>
                    <a:pt x="385724" y="184518"/>
                  </a:lnTo>
                  <a:lnTo>
                    <a:pt x="388141" y="196189"/>
                  </a:lnTo>
                  <a:lnTo>
                    <a:pt x="388264" y="197682"/>
                  </a:lnTo>
                  <a:lnTo>
                    <a:pt x="389013" y="208635"/>
                  </a:lnTo>
                  <a:lnTo>
                    <a:pt x="389013" y="240969"/>
                  </a:lnTo>
                  <a:lnTo>
                    <a:pt x="478790" y="240969"/>
                  </a:lnTo>
                  <a:lnTo>
                    <a:pt x="477063" y="197682"/>
                  </a:lnTo>
                  <a:lnTo>
                    <a:pt x="441415" y="167334"/>
                  </a:lnTo>
                  <a:lnTo>
                    <a:pt x="413608" y="161417"/>
                  </a:lnTo>
                  <a:lnTo>
                    <a:pt x="398995" y="160642"/>
                  </a:lnTo>
                  <a:close/>
                </a:path>
                <a:path w="478790" h="241300">
                  <a:moveTo>
                    <a:pt x="349487" y="175704"/>
                  </a:moveTo>
                  <a:lnTo>
                    <a:pt x="239395" y="175704"/>
                  </a:lnTo>
                  <a:lnTo>
                    <a:pt x="254756" y="176389"/>
                  </a:lnTo>
                  <a:lnTo>
                    <a:pt x="269967" y="178468"/>
                  </a:lnTo>
                  <a:lnTo>
                    <a:pt x="284954" y="181978"/>
                  </a:lnTo>
                  <a:lnTo>
                    <a:pt x="299643" y="186956"/>
                  </a:lnTo>
                  <a:lnTo>
                    <a:pt x="315010" y="192976"/>
                  </a:lnTo>
                  <a:lnTo>
                    <a:pt x="315798" y="196189"/>
                  </a:lnTo>
                  <a:lnTo>
                    <a:pt x="317792" y="200812"/>
                  </a:lnTo>
                  <a:lnTo>
                    <a:pt x="357977" y="200812"/>
                  </a:lnTo>
                  <a:lnTo>
                    <a:pt x="356636" y="191397"/>
                  </a:lnTo>
                  <a:lnTo>
                    <a:pt x="349616" y="175855"/>
                  </a:lnTo>
                  <a:lnTo>
                    <a:pt x="349487" y="175704"/>
                  </a:lnTo>
                  <a:close/>
                </a:path>
                <a:path w="478790" h="241300">
                  <a:moveTo>
                    <a:pt x="79794" y="60236"/>
                  </a:moveTo>
                  <a:lnTo>
                    <a:pt x="64300" y="63405"/>
                  </a:lnTo>
                  <a:lnTo>
                    <a:pt x="51612" y="72034"/>
                  </a:lnTo>
                  <a:lnTo>
                    <a:pt x="43039" y="84807"/>
                  </a:lnTo>
                  <a:lnTo>
                    <a:pt x="39890" y="100406"/>
                  </a:lnTo>
                  <a:lnTo>
                    <a:pt x="43039" y="115998"/>
                  </a:lnTo>
                  <a:lnTo>
                    <a:pt x="51612" y="128766"/>
                  </a:lnTo>
                  <a:lnTo>
                    <a:pt x="64300" y="137394"/>
                  </a:lnTo>
                  <a:lnTo>
                    <a:pt x="79794" y="140563"/>
                  </a:lnTo>
                  <a:lnTo>
                    <a:pt x="95287" y="137394"/>
                  </a:lnTo>
                  <a:lnTo>
                    <a:pt x="107975" y="128766"/>
                  </a:lnTo>
                  <a:lnTo>
                    <a:pt x="116548" y="115998"/>
                  </a:lnTo>
                  <a:lnTo>
                    <a:pt x="119697" y="100406"/>
                  </a:lnTo>
                  <a:lnTo>
                    <a:pt x="116548" y="84807"/>
                  </a:lnTo>
                  <a:lnTo>
                    <a:pt x="107975" y="72034"/>
                  </a:lnTo>
                  <a:lnTo>
                    <a:pt x="95287" y="63405"/>
                  </a:lnTo>
                  <a:lnTo>
                    <a:pt x="79794" y="60236"/>
                  </a:lnTo>
                  <a:close/>
                </a:path>
                <a:path w="478790" h="241300">
                  <a:moveTo>
                    <a:pt x="398995" y="60236"/>
                  </a:moveTo>
                  <a:lnTo>
                    <a:pt x="383502" y="63405"/>
                  </a:lnTo>
                  <a:lnTo>
                    <a:pt x="370814" y="72034"/>
                  </a:lnTo>
                  <a:lnTo>
                    <a:pt x="362241" y="84807"/>
                  </a:lnTo>
                  <a:lnTo>
                    <a:pt x="359092" y="100406"/>
                  </a:lnTo>
                  <a:lnTo>
                    <a:pt x="362241" y="115998"/>
                  </a:lnTo>
                  <a:lnTo>
                    <a:pt x="370814" y="128766"/>
                  </a:lnTo>
                  <a:lnTo>
                    <a:pt x="383502" y="137394"/>
                  </a:lnTo>
                  <a:lnTo>
                    <a:pt x="398995" y="140563"/>
                  </a:lnTo>
                  <a:lnTo>
                    <a:pt x="414489" y="137394"/>
                  </a:lnTo>
                  <a:lnTo>
                    <a:pt x="427177" y="128766"/>
                  </a:lnTo>
                  <a:lnTo>
                    <a:pt x="435750" y="115998"/>
                  </a:lnTo>
                  <a:lnTo>
                    <a:pt x="438899" y="100406"/>
                  </a:lnTo>
                  <a:lnTo>
                    <a:pt x="435750" y="84807"/>
                  </a:lnTo>
                  <a:lnTo>
                    <a:pt x="427177" y="72034"/>
                  </a:lnTo>
                  <a:lnTo>
                    <a:pt x="414489" y="63405"/>
                  </a:lnTo>
                  <a:lnTo>
                    <a:pt x="398995" y="60236"/>
                  </a:lnTo>
                  <a:close/>
                </a:path>
                <a:path w="478790" h="241300">
                  <a:moveTo>
                    <a:pt x="239395" y="0"/>
                  </a:moveTo>
                  <a:lnTo>
                    <a:pt x="216069" y="4723"/>
                  </a:lnTo>
                  <a:lnTo>
                    <a:pt x="197046" y="17616"/>
                  </a:lnTo>
                  <a:lnTo>
                    <a:pt x="184234" y="36759"/>
                  </a:lnTo>
                  <a:lnTo>
                    <a:pt x="179539" y="60236"/>
                  </a:lnTo>
                  <a:lnTo>
                    <a:pt x="184234" y="83714"/>
                  </a:lnTo>
                  <a:lnTo>
                    <a:pt x="197046" y="102862"/>
                  </a:lnTo>
                  <a:lnTo>
                    <a:pt x="216069" y="115759"/>
                  </a:lnTo>
                  <a:lnTo>
                    <a:pt x="239395" y="120484"/>
                  </a:lnTo>
                  <a:lnTo>
                    <a:pt x="262720" y="115759"/>
                  </a:lnTo>
                  <a:lnTo>
                    <a:pt x="281743" y="102862"/>
                  </a:lnTo>
                  <a:lnTo>
                    <a:pt x="294555" y="83714"/>
                  </a:lnTo>
                  <a:lnTo>
                    <a:pt x="295235" y="80314"/>
                  </a:lnTo>
                  <a:lnTo>
                    <a:pt x="239395" y="80314"/>
                  </a:lnTo>
                  <a:lnTo>
                    <a:pt x="231648" y="78731"/>
                  </a:lnTo>
                  <a:lnTo>
                    <a:pt x="225304" y="74418"/>
                  </a:lnTo>
                  <a:lnTo>
                    <a:pt x="221017" y="68034"/>
                  </a:lnTo>
                  <a:lnTo>
                    <a:pt x="219443" y="60236"/>
                  </a:lnTo>
                  <a:lnTo>
                    <a:pt x="221017" y="52442"/>
                  </a:lnTo>
                  <a:lnTo>
                    <a:pt x="225304" y="46058"/>
                  </a:lnTo>
                  <a:lnTo>
                    <a:pt x="231648" y="41742"/>
                  </a:lnTo>
                  <a:lnTo>
                    <a:pt x="239395" y="40157"/>
                  </a:lnTo>
                  <a:lnTo>
                    <a:pt x="295234" y="40157"/>
                  </a:lnTo>
                  <a:lnTo>
                    <a:pt x="294555" y="36759"/>
                  </a:lnTo>
                  <a:lnTo>
                    <a:pt x="281743" y="17616"/>
                  </a:lnTo>
                  <a:lnTo>
                    <a:pt x="262720" y="4723"/>
                  </a:lnTo>
                  <a:lnTo>
                    <a:pt x="239395" y="0"/>
                  </a:lnTo>
                  <a:close/>
                </a:path>
                <a:path w="478790" h="241300">
                  <a:moveTo>
                    <a:pt x="295234" y="40157"/>
                  </a:moveTo>
                  <a:lnTo>
                    <a:pt x="239395" y="40157"/>
                  </a:lnTo>
                  <a:lnTo>
                    <a:pt x="247141" y="41742"/>
                  </a:lnTo>
                  <a:lnTo>
                    <a:pt x="253485" y="46058"/>
                  </a:lnTo>
                  <a:lnTo>
                    <a:pt x="257772" y="52442"/>
                  </a:lnTo>
                  <a:lnTo>
                    <a:pt x="259346" y="60236"/>
                  </a:lnTo>
                  <a:lnTo>
                    <a:pt x="257772" y="68034"/>
                  </a:lnTo>
                  <a:lnTo>
                    <a:pt x="253485" y="74418"/>
                  </a:lnTo>
                  <a:lnTo>
                    <a:pt x="247141" y="78731"/>
                  </a:lnTo>
                  <a:lnTo>
                    <a:pt x="239395" y="80314"/>
                  </a:lnTo>
                  <a:lnTo>
                    <a:pt x="295235" y="80314"/>
                  </a:lnTo>
                  <a:lnTo>
                    <a:pt x="299250" y="60236"/>
                  </a:lnTo>
                  <a:lnTo>
                    <a:pt x="295234" y="40157"/>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grpSp>
        <p:nvGrpSpPr>
          <p:cNvPr id="11" name="object 11"/>
          <p:cNvGrpSpPr/>
          <p:nvPr/>
        </p:nvGrpSpPr>
        <p:grpSpPr>
          <a:xfrm>
            <a:off x="6529707" y="3933784"/>
            <a:ext cx="488950" cy="364490"/>
            <a:chOff x="3802548" y="3933784"/>
            <a:chExt cx="488950" cy="364490"/>
          </a:xfrm>
        </p:grpSpPr>
        <p:sp>
          <p:nvSpPr>
            <p:cNvPr id="12" name="object 12"/>
            <p:cNvSpPr/>
            <p:nvPr/>
          </p:nvSpPr>
          <p:spPr>
            <a:xfrm>
              <a:off x="3802548" y="3942994"/>
              <a:ext cx="488315" cy="354965"/>
            </a:xfrm>
            <a:custGeom>
              <a:avLst/>
              <a:gdLst/>
              <a:ahLst/>
              <a:cxnLst/>
              <a:rect l="l" t="t" r="r" b="b"/>
              <a:pathLst>
                <a:path w="488314" h="354964">
                  <a:moveTo>
                    <a:pt x="487806" y="66522"/>
                  </a:moveTo>
                  <a:lnTo>
                    <a:pt x="443458" y="66522"/>
                  </a:lnTo>
                  <a:lnTo>
                    <a:pt x="443458" y="310426"/>
                  </a:lnTo>
                  <a:lnTo>
                    <a:pt x="66522" y="310426"/>
                  </a:lnTo>
                  <a:lnTo>
                    <a:pt x="66522" y="354761"/>
                  </a:lnTo>
                  <a:lnTo>
                    <a:pt x="443458" y="354761"/>
                  </a:lnTo>
                  <a:lnTo>
                    <a:pt x="460675" y="351263"/>
                  </a:lnTo>
                  <a:lnTo>
                    <a:pt x="474776" y="341737"/>
                  </a:lnTo>
                  <a:lnTo>
                    <a:pt x="484306" y="327640"/>
                  </a:lnTo>
                  <a:lnTo>
                    <a:pt x="487806" y="310426"/>
                  </a:lnTo>
                  <a:lnTo>
                    <a:pt x="487806" y="66522"/>
                  </a:lnTo>
                  <a:close/>
                </a:path>
                <a:path w="488314" h="354964">
                  <a:moveTo>
                    <a:pt x="354761" y="0"/>
                  </a:moveTo>
                  <a:lnTo>
                    <a:pt x="44348" y="0"/>
                  </a:lnTo>
                  <a:lnTo>
                    <a:pt x="27126" y="3498"/>
                  </a:lnTo>
                  <a:lnTo>
                    <a:pt x="13025" y="13025"/>
                  </a:lnTo>
                  <a:lnTo>
                    <a:pt x="3498" y="27126"/>
                  </a:lnTo>
                  <a:lnTo>
                    <a:pt x="0" y="44348"/>
                  </a:lnTo>
                  <a:lnTo>
                    <a:pt x="0" y="221729"/>
                  </a:lnTo>
                  <a:lnTo>
                    <a:pt x="3498" y="238945"/>
                  </a:lnTo>
                  <a:lnTo>
                    <a:pt x="13025" y="253047"/>
                  </a:lnTo>
                  <a:lnTo>
                    <a:pt x="27126" y="262577"/>
                  </a:lnTo>
                  <a:lnTo>
                    <a:pt x="44348" y="266077"/>
                  </a:lnTo>
                  <a:lnTo>
                    <a:pt x="354761" y="266077"/>
                  </a:lnTo>
                  <a:lnTo>
                    <a:pt x="371983" y="262577"/>
                  </a:lnTo>
                  <a:lnTo>
                    <a:pt x="386084" y="253047"/>
                  </a:lnTo>
                  <a:lnTo>
                    <a:pt x="395611" y="238945"/>
                  </a:lnTo>
                  <a:lnTo>
                    <a:pt x="399110" y="221729"/>
                  </a:lnTo>
                  <a:lnTo>
                    <a:pt x="44348" y="221729"/>
                  </a:lnTo>
                  <a:lnTo>
                    <a:pt x="44348" y="44348"/>
                  </a:lnTo>
                  <a:lnTo>
                    <a:pt x="399110" y="44348"/>
                  </a:lnTo>
                  <a:lnTo>
                    <a:pt x="395611" y="27126"/>
                  </a:lnTo>
                  <a:lnTo>
                    <a:pt x="386084" y="13025"/>
                  </a:lnTo>
                  <a:lnTo>
                    <a:pt x="371983" y="3498"/>
                  </a:lnTo>
                  <a:lnTo>
                    <a:pt x="354761" y="0"/>
                  </a:lnTo>
                  <a:close/>
                </a:path>
                <a:path w="488314" h="354964">
                  <a:moveTo>
                    <a:pt x="399110" y="44348"/>
                  </a:moveTo>
                  <a:lnTo>
                    <a:pt x="354761" y="44348"/>
                  </a:lnTo>
                  <a:lnTo>
                    <a:pt x="354761" y="221729"/>
                  </a:lnTo>
                  <a:lnTo>
                    <a:pt x="399110" y="221729"/>
                  </a:lnTo>
                  <a:lnTo>
                    <a:pt x="399110" y="44348"/>
                  </a:lnTo>
                  <a:close/>
                </a:path>
                <a:path w="488314" h="354964">
                  <a:moveTo>
                    <a:pt x="199555" y="66522"/>
                  </a:moveTo>
                  <a:lnTo>
                    <a:pt x="173634" y="71739"/>
                  </a:lnTo>
                  <a:lnTo>
                    <a:pt x="152492" y="85975"/>
                  </a:lnTo>
                  <a:lnTo>
                    <a:pt x="138251" y="107113"/>
                  </a:lnTo>
                  <a:lnTo>
                    <a:pt x="133032" y="133032"/>
                  </a:lnTo>
                  <a:lnTo>
                    <a:pt x="138251" y="158958"/>
                  </a:lnTo>
                  <a:lnTo>
                    <a:pt x="152492" y="180100"/>
                  </a:lnTo>
                  <a:lnTo>
                    <a:pt x="173634" y="194338"/>
                  </a:lnTo>
                  <a:lnTo>
                    <a:pt x="199555" y="199555"/>
                  </a:lnTo>
                  <a:lnTo>
                    <a:pt x="225476" y="194338"/>
                  </a:lnTo>
                  <a:lnTo>
                    <a:pt x="246618" y="180100"/>
                  </a:lnTo>
                  <a:lnTo>
                    <a:pt x="260859" y="158958"/>
                  </a:lnTo>
                  <a:lnTo>
                    <a:pt x="266077" y="133032"/>
                  </a:lnTo>
                  <a:lnTo>
                    <a:pt x="260859" y="107113"/>
                  </a:lnTo>
                  <a:lnTo>
                    <a:pt x="246618" y="85975"/>
                  </a:lnTo>
                  <a:lnTo>
                    <a:pt x="225476" y="71739"/>
                  </a:lnTo>
                  <a:lnTo>
                    <a:pt x="199555" y="66522"/>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3" name="object 13"/>
            <p:cNvSpPr/>
            <p:nvPr/>
          </p:nvSpPr>
          <p:spPr>
            <a:xfrm>
              <a:off x="3803398" y="3933784"/>
              <a:ext cx="488315" cy="354965"/>
            </a:xfrm>
            <a:custGeom>
              <a:avLst/>
              <a:gdLst/>
              <a:ahLst/>
              <a:cxnLst/>
              <a:rect l="l" t="t" r="r" b="b"/>
              <a:pathLst>
                <a:path w="488314" h="354964">
                  <a:moveTo>
                    <a:pt x="487806" y="66522"/>
                  </a:moveTo>
                  <a:lnTo>
                    <a:pt x="443458" y="66522"/>
                  </a:lnTo>
                  <a:lnTo>
                    <a:pt x="443458" y="310426"/>
                  </a:lnTo>
                  <a:lnTo>
                    <a:pt x="66522" y="310426"/>
                  </a:lnTo>
                  <a:lnTo>
                    <a:pt x="66522" y="354761"/>
                  </a:lnTo>
                  <a:lnTo>
                    <a:pt x="443458" y="354761"/>
                  </a:lnTo>
                  <a:lnTo>
                    <a:pt x="460675" y="351263"/>
                  </a:lnTo>
                  <a:lnTo>
                    <a:pt x="474776" y="341737"/>
                  </a:lnTo>
                  <a:lnTo>
                    <a:pt x="484306" y="327640"/>
                  </a:lnTo>
                  <a:lnTo>
                    <a:pt x="487806" y="310426"/>
                  </a:lnTo>
                  <a:lnTo>
                    <a:pt x="487806" y="66522"/>
                  </a:lnTo>
                  <a:close/>
                </a:path>
                <a:path w="488314" h="354964">
                  <a:moveTo>
                    <a:pt x="354761" y="0"/>
                  </a:moveTo>
                  <a:lnTo>
                    <a:pt x="44348" y="0"/>
                  </a:lnTo>
                  <a:lnTo>
                    <a:pt x="27126" y="3498"/>
                  </a:lnTo>
                  <a:lnTo>
                    <a:pt x="13025" y="13025"/>
                  </a:lnTo>
                  <a:lnTo>
                    <a:pt x="3498" y="27126"/>
                  </a:lnTo>
                  <a:lnTo>
                    <a:pt x="0" y="44348"/>
                  </a:lnTo>
                  <a:lnTo>
                    <a:pt x="0" y="221729"/>
                  </a:lnTo>
                  <a:lnTo>
                    <a:pt x="3498" y="238945"/>
                  </a:lnTo>
                  <a:lnTo>
                    <a:pt x="13025" y="253047"/>
                  </a:lnTo>
                  <a:lnTo>
                    <a:pt x="27126" y="262577"/>
                  </a:lnTo>
                  <a:lnTo>
                    <a:pt x="44348" y="266077"/>
                  </a:lnTo>
                  <a:lnTo>
                    <a:pt x="354761" y="266077"/>
                  </a:lnTo>
                  <a:lnTo>
                    <a:pt x="371983" y="262577"/>
                  </a:lnTo>
                  <a:lnTo>
                    <a:pt x="386084" y="253047"/>
                  </a:lnTo>
                  <a:lnTo>
                    <a:pt x="395611" y="238945"/>
                  </a:lnTo>
                  <a:lnTo>
                    <a:pt x="399110" y="221729"/>
                  </a:lnTo>
                  <a:lnTo>
                    <a:pt x="44348" y="221729"/>
                  </a:lnTo>
                  <a:lnTo>
                    <a:pt x="44348" y="44348"/>
                  </a:lnTo>
                  <a:lnTo>
                    <a:pt x="399110" y="44348"/>
                  </a:lnTo>
                  <a:lnTo>
                    <a:pt x="395611" y="27126"/>
                  </a:lnTo>
                  <a:lnTo>
                    <a:pt x="386084" y="13025"/>
                  </a:lnTo>
                  <a:lnTo>
                    <a:pt x="371983" y="3498"/>
                  </a:lnTo>
                  <a:lnTo>
                    <a:pt x="354761" y="0"/>
                  </a:lnTo>
                  <a:close/>
                </a:path>
                <a:path w="488314" h="354964">
                  <a:moveTo>
                    <a:pt x="399110" y="44348"/>
                  </a:moveTo>
                  <a:lnTo>
                    <a:pt x="354761" y="44348"/>
                  </a:lnTo>
                  <a:lnTo>
                    <a:pt x="354761" y="221729"/>
                  </a:lnTo>
                  <a:lnTo>
                    <a:pt x="399110" y="221729"/>
                  </a:lnTo>
                  <a:lnTo>
                    <a:pt x="399110" y="44348"/>
                  </a:lnTo>
                  <a:close/>
                </a:path>
                <a:path w="488314" h="354964">
                  <a:moveTo>
                    <a:pt x="199555" y="66522"/>
                  </a:moveTo>
                  <a:lnTo>
                    <a:pt x="173634" y="71739"/>
                  </a:lnTo>
                  <a:lnTo>
                    <a:pt x="152492" y="85975"/>
                  </a:lnTo>
                  <a:lnTo>
                    <a:pt x="138251" y="107113"/>
                  </a:lnTo>
                  <a:lnTo>
                    <a:pt x="133032" y="133032"/>
                  </a:lnTo>
                  <a:lnTo>
                    <a:pt x="138251" y="158958"/>
                  </a:lnTo>
                  <a:lnTo>
                    <a:pt x="152492" y="180100"/>
                  </a:lnTo>
                  <a:lnTo>
                    <a:pt x="173634" y="194338"/>
                  </a:lnTo>
                  <a:lnTo>
                    <a:pt x="199555" y="199555"/>
                  </a:lnTo>
                  <a:lnTo>
                    <a:pt x="225476" y="194338"/>
                  </a:lnTo>
                  <a:lnTo>
                    <a:pt x="246618" y="180100"/>
                  </a:lnTo>
                  <a:lnTo>
                    <a:pt x="260859" y="158958"/>
                  </a:lnTo>
                  <a:lnTo>
                    <a:pt x="266077" y="133032"/>
                  </a:lnTo>
                  <a:lnTo>
                    <a:pt x="260859" y="107113"/>
                  </a:lnTo>
                  <a:lnTo>
                    <a:pt x="246618" y="85975"/>
                  </a:lnTo>
                  <a:lnTo>
                    <a:pt x="225476" y="71739"/>
                  </a:lnTo>
                  <a:lnTo>
                    <a:pt x="199555" y="66522"/>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grpSp>
        <p:nvGrpSpPr>
          <p:cNvPr id="14" name="object 14"/>
          <p:cNvGrpSpPr/>
          <p:nvPr/>
        </p:nvGrpSpPr>
        <p:grpSpPr>
          <a:xfrm>
            <a:off x="9904473" y="2037614"/>
            <a:ext cx="449580" cy="448309"/>
            <a:chOff x="467152" y="2037614"/>
            <a:chExt cx="449580" cy="448309"/>
          </a:xfrm>
        </p:grpSpPr>
        <p:pic>
          <p:nvPicPr>
            <p:cNvPr id="15" name="object 15"/>
            <p:cNvPicPr/>
            <p:nvPr/>
          </p:nvPicPr>
          <p:blipFill>
            <a:blip r:embed="rId2" cstate="print"/>
            <a:stretch>
              <a:fillRect/>
            </a:stretch>
          </p:blipFill>
          <p:spPr>
            <a:xfrm>
              <a:off x="543706" y="2097360"/>
              <a:ext cx="89395" cy="136486"/>
            </a:xfrm>
            <a:prstGeom prst="rect">
              <a:avLst/>
            </a:prstGeom>
          </p:spPr>
        </p:pic>
        <p:sp>
          <p:nvSpPr>
            <p:cNvPr id="16" name="object 16"/>
            <p:cNvSpPr/>
            <p:nvPr/>
          </p:nvSpPr>
          <p:spPr>
            <a:xfrm>
              <a:off x="770376" y="2293789"/>
              <a:ext cx="68580" cy="130175"/>
            </a:xfrm>
            <a:custGeom>
              <a:avLst/>
              <a:gdLst/>
              <a:ahLst/>
              <a:cxnLst/>
              <a:rect l="l" t="t" r="r" b="b"/>
              <a:pathLst>
                <a:path w="68580" h="130175">
                  <a:moveTo>
                    <a:pt x="68579" y="0"/>
                  </a:moveTo>
                  <a:lnTo>
                    <a:pt x="0" y="0"/>
                  </a:lnTo>
                  <a:lnTo>
                    <a:pt x="0" y="77660"/>
                  </a:lnTo>
                  <a:lnTo>
                    <a:pt x="43027" y="77660"/>
                  </a:lnTo>
                  <a:lnTo>
                    <a:pt x="43027" y="103936"/>
                  </a:lnTo>
                  <a:lnTo>
                    <a:pt x="0" y="103936"/>
                  </a:lnTo>
                  <a:lnTo>
                    <a:pt x="0" y="129628"/>
                  </a:lnTo>
                  <a:lnTo>
                    <a:pt x="68579" y="129628"/>
                  </a:lnTo>
                  <a:lnTo>
                    <a:pt x="68579" y="51968"/>
                  </a:lnTo>
                  <a:lnTo>
                    <a:pt x="25552" y="51968"/>
                  </a:lnTo>
                  <a:lnTo>
                    <a:pt x="25552" y="25704"/>
                  </a:lnTo>
                  <a:lnTo>
                    <a:pt x="68579" y="25704"/>
                  </a:lnTo>
                  <a:lnTo>
                    <a:pt x="68579"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7" name="object 17"/>
            <p:cNvSpPr/>
            <p:nvPr/>
          </p:nvSpPr>
          <p:spPr>
            <a:xfrm>
              <a:off x="770376" y="2293789"/>
              <a:ext cx="68580" cy="130175"/>
            </a:xfrm>
            <a:custGeom>
              <a:avLst/>
              <a:gdLst/>
              <a:ahLst/>
              <a:cxnLst/>
              <a:rect l="l" t="t" r="r" b="b"/>
              <a:pathLst>
                <a:path w="68580" h="130175">
                  <a:moveTo>
                    <a:pt x="68579" y="51968"/>
                  </a:moveTo>
                  <a:lnTo>
                    <a:pt x="25552" y="51968"/>
                  </a:lnTo>
                  <a:lnTo>
                    <a:pt x="25552" y="25704"/>
                  </a:lnTo>
                  <a:lnTo>
                    <a:pt x="68579" y="25704"/>
                  </a:lnTo>
                  <a:lnTo>
                    <a:pt x="68579" y="0"/>
                  </a:lnTo>
                  <a:lnTo>
                    <a:pt x="0" y="0"/>
                  </a:lnTo>
                  <a:lnTo>
                    <a:pt x="0" y="77660"/>
                  </a:lnTo>
                  <a:lnTo>
                    <a:pt x="43027" y="77660"/>
                  </a:lnTo>
                  <a:lnTo>
                    <a:pt x="43027" y="103936"/>
                  </a:lnTo>
                  <a:lnTo>
                    <a:pt x="0" y="103936"/>
                  </a:lnTo>
                  <a:lnTo>
                    <a:pt x="0" y="129628"/>
                  </a:lnTo>
                  <a:lnTo>
                    <a:pt x="68579" y="129628"/>
                  </a:lnTo>
                  <a:lnTo>
                    <a:pt x="68579" y="51968"/>
                  </a:lnTo>
                  <a:close/>
                </a:path>
              </a:pathLst>
            </a:custGeom>
            <a:ln w="635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8" name="object 18"/>
            <p:cNvSpPr/>
            <p:nvPr/>
          </p:nvSpPr>
          <p:spPr>
            <a:xfrm>
              <a:off x="632306" y="2231349"/>
              <a:ext cx="281305" cy="251460"/>
            </a:xfrm>
            <a:custGeom>
              <a:avLst/>
              <a:gdLst/>
              <a:ahLst/>
              <a:cxnLst/>
              <a:rect l="l" t="t" r="r" b="b"/>
              <a:pathLst>
                <a:path w="281305" h="251460">
                  <a:moveTo>
                    <a:pt x="281241" y="0"/>
                  </a:moveTo>
                  <a:lnTo>
                    <a:pt x="84709" y="0"/>
                  </a:lnTo>
                  <a:lnTo>
                    <a:pt x="0" y="251167"/>
                  </a:lnTo>
                  <a:lnTo>
                    <a:pt x="281241" y="251167"/>
                  </a:lnTo>
                  <a:lnTo>
                    <a:pt x="281241" y="225348"/>
                  </a:lnTo>
                  <a:lnTo>
                    <a:pt x="36029" y="225348"/>
                  </a:lnTo>
                  <a:lnTo>
                    <a:pt x="103327" y="25819"/>
                  </a:lnTo>
                  <a:lnTo>
                    <a:pt x="281241" y="25819"/>
                  </a:lnTo>
                  <a:lnTo>
                    <a:pt x="281241" y="0"/>
                  </a:lnTo>
                  <a:close/>
                </a:path>
                <a:path w="281305" h="251460">
                  <a:moveTo>
                    <a:pt x="281241" y="25819"/>
                  </a:moveTo>
                  <a:lnTo>
                    <a:pt x="255346" y="25819"/>
                  </a:lnTo>
                  <a:lnTo>
                    <a:pt x="255346" y="225348"/>
                  </a:lnTo>
                  <a:lnTo>
                    <a:pt x="281241" y="225348"/>
                  </a:lnTo>
                  <a:lnTo>
                    <a:pt x="281241" y="25819"/>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9" name="object 19"/>
            <p:cNvSpPr/>
            <p:nvPr/>
          </p:nvSpPr>
          <p:spPr>
            <a:xfrm>
              <a:off x="632306" y="2231349"/>
              <a:ext cx="281305" cy="251460"/>
            </a:xfrm>
            <a:custGeom>
              <a:avLst/>
              <a:gdLst/>
              <a:ahLst/>
              <a:cxnLst/>
              <a:rect l="l" t="t" r="r" b="b"/>
              <a:pathLst>
                <a:path w="281305" h="251460">
                  <a:moveTo>
                    <a:pt x="84709" y="0"/>
                  </a:moveTo>
                  <a:lnTo>
                    <a:pt x="0" y="251167"/>
                  </a:lnTo>
                  <a:lnTo>
                    <a:pt x="281241" y="251167"/>
                  </a:lnTo>
                  <a:lnTo>
                    <a:pt x="281241" y="0"/>
                  </a:lnTo>
                  <a:lnTo>
                    <a:pt x="84709" y="0"/>
                  </a:lnTo>
                  <a:close/>
                </a:path>
                <a:path w="281305" h="251460">
                  <a:moveTo>
                    <a:pt x="255346" y="225348"/>
                  </a:moveTo>
                  <a:lnTo>
                    <a:pt x="36029" y="225348"/>
                  </a:lnTo>
                  <a:lnTo>
                    <a:pt x="103327" y="25819"/>
                  </a:lnTo>
                  <a:lnTo>
                    <a:pt x="255346" y="25819"/>
                  </a:lnTo>
                  <a:lnTo>
                    <a:pt x="255346" y="225348"/>
                  </a:lnTo>
                  <a:close/>
                </a:path>
              </a:pathLst>
            </a:custGeom>
            <a:ln w="635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0" name="object 20"/>
            <p:cNvSpPr/>
            <p:nvPr/>
          </p:nvSpPr>
          <p:spPr>
            <a:xfrm>
              <a:off x="470327" y="2040789"/>
              <a:ext cx="280670" cy="251460"/>
            </a:xfrm>
            <a:custGeom>
              <a:avLst/>
              <a:gdLst/>
              <a:ahLst/>
              <a:cxnLst/>
              <a:rect l="l" t="t" r="r" b="b"/>
              <a:pathLst>
                <a:path w="280670" h="251460">
                  <a:moveTo>
                    <a:pt x="280377" y="0"/>
                  </a:moveTo>
                  <a:lnTo>
                    <a:pt x="0" y="0"/>
                  </a:lnTo>
                  <a:lnTo>
                    <a:pt x="0" y="251167"/>
                  </a:lnTo>
                  <a:lnTo>
                    <a:pt x="195668" y="251167"/>
                  </a:lnTo>
                  <a:lnTo>
                    <a:pt x="204376" y="225348"/>
                  </a:lnTo>
                  <a:lnTo>
                    <a:pt x="25895" y="225348"/>
                  </a:lnTo>
                  <a:lnTo>
                    <a:pt x="25895" y="25819"/>
                  </a:lnTo>
                  <a:lnTo>
                    <a:pt x="271670" y="25819"/>
                  </a:lnTo>
                  <a:lnTo>
                    <a:pt x="280377" y="0"/>
                  </a:lnTo>
                  <a:close/>
                </a:path>
                <a:path w="280670" h="251460">
                  <a:moveTo>
                    <a:pt x="271670" y="25819"/>
                  </a:moveTo>
                  <a:lnTo>
                    <a:pt x="244348" y="25819"/>
                  </a:lnTo>
                  <a:lnTo>
                    <a:pt x="177050" y="225348"/>
                  </a:lnTo>
                  <a:lnTo>
                    <a:pt x="204376" y="225348"/>
                  </a:lnTo>
                  <a:lnTo>
                    <a:pt x="271670" y="25819"/>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1" name="object 21"/>
            <p:cNvSpPr/>
            <p:nvPr/>
          </p:nvSpPr>
          <p:spPr>
            <a:xfrm>
              <a:off x="470327" y="2040789"/>
              <a:ext cx="280670" cy="251460"/>
            </a:xfrm>
            <a:custGeom>
              <a:avLst/>
              <a:gdLst/>
              <a:ahLst/>
              <a:cxnLst/>
              <a:rect l="l" t="t" r="r" b="b"/>
              <a:pathLst>
                <a:path w="280670" h="251460">
                  <a:moveTo>
                    <a:pt x="280377" y="0"/>
                  </a:moveTo>
                  <a:lnTo>
                    <a:pt x="0" y="0"/>
                  </a:lnTo>
                  <a:lnTo>
                    <a:pt x="0" y="251167"/>
                  </a:lnTo>
                  <a:lnTo>
                    <a:pt x="195668" y="251167"/>
                  </a:lnTo>
                  <a:lnTo>
                    <a:pt x="280377" y="0"/>
                  </a:lnTo>
                  <a:close/>
                </a:path>
                <a:path w="280670" h="251460">
                  <a:moveTo>
                    <a:pt x="25895" y="225348"/>
                  </a:moveTo>
                  <a:lnTo>
                    <a:pt x="25895" y="25819"/>
                  </a:lnTo>
                  <a:lnTo>
                    <a:pt x="244348" y="25819"/>
                  </a:lnTo>
                  <a:lnTo>
                    <a:pt x="177050" y="225348"/>
                  </a:lnTo>
                  <a:lnTo>
                    <a:pt x="25895" y="225348"/>
                  </a:lnTo>
                  <a:close/>
                </a:path>
              </a:pathLst>
            </a:custGeom>
            <a:ln w="635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grpSp>
        <p:nvGrpSpPr>
          <p:cNvPr id="22" name="object 22"/>
          <p:cNvGrpSpPr/>
          <p:nvPr/>
        </p:nvGrpSpPr>
        <p:grpSpPr>
          <a:xfrm>
            <a:off x="9974664" y="5672149"/>
            <a:ext cx="380365" cy="497205"/>
            <a:chOff x="466176" y="5672149"/>
            <a:chExt cx="380365" cy="497205"/>
          </a:xfrm>
        </p:grpSpPr>
        <p:sp>
          <p:nvSpPr>
            <p:cNvPr id="23" name="object 23"/>
            <p:cNvSpPr/>
            <p:nvPr/>
          </p:nvSpPr>
          <p:spPr>
            <a:xfrm>
              <a:off x="496538" y="5779928"/>
              <a:ext cx="336550" cy="282575"/>
            </a:xfrm>
            <a:custGeom>
              <a:avLst/>
              <a:gdLst/>
              <a:ahLst/>
              <a:cxnLst/>
              <a:rect l="l" t="t" r="r" b="b"/>
              <a:pathLst>
                <a:path w="336550" h="282575">
                  <a:moveTo>
                    <a:pt x="182803" y="0"/>
                  </a:moveTo>
                  <a:lnTo>
                    <a:pt x="131365" y="6446"/>
                  </a:lnTo>
                  <a:lnTo>
                    <a:pt x="86461" y="32486"/>
                  </a:lnTo>
                  <a:lnTo>
                    <a:pt x="54957" y="69357"/>
                  </a:lnTo>
                  <a:lnTo>
                    <a:pt x="46316" y="83096"/>
                  </a:lnTo>
                  <a:lnTo>
                    <a:pt x="38179" y="95445"/>
                  </a:lnTo>
                  <a:lnTo>
                    <a:pt x="28925" y="106703"/>
                  </a:lnTo>
                  <a:lnTo>
                    <a:pt x="18350" y="116702"/>
                  </a:lnTo>
                  <a:lnTo>
                    <a:pt x="6248" y="125272"/>
                  </a:lnTo>
                  <a:lnTo>
                    <a:pt x="1981" y="127838"/>
                  </a:lnTo>
                  <a:lnTo>
                    <a:pt x="0" y="131965"/>
                  </a:lnTo>
                  <a:lnTo>
                    <a:pt x="1371" y="142049"/>
                  </a:lnTo>
                  <a:lnTo>
                    <a:pt x="4279" y="146151"/>
                  </a:lnTo>
                  <a:lnTo>
                    <a:pt x="12890" y="147446"/>
                  </a:lnTo>
                  <a:lnTo>
                    <a:pt x="17284" y="146773"/>
                  </a:lnTo>
                  <a:lnTo>
                    <a:pt x="51038" y="118719"/>
                  </a:lnTo>
                  <a:lnTo>
                    <a:pt x="76087" y="82084"/>
                  </a:lnTo>
                  <a:lnTo>
                    <a:pt x="81851" y="73609"/>
                  </a:lnTo>
                  <a:lnTo>
                    <a:pt x="108824" y="45536"/>
                  </a:lnTo>
                  <a:lnTo>
                    <a:pt x="157889" y="25162"/>
                  </a:lnTo>
                  <a:lnTo>
                    <a:pt x="201069" y="26639"/>
                  </a:lnTo>
                  <a:lnTo>
                    <a:pt x="242606" y="44511"/>
                  </a:lnTo>
                  <a:lnTo>
                    <a:pt x="275818" y="80632"/>
                  </a:lnTo>
                  <a:lnTo>
                    <a:pt x="289127" y="119967"/>
                  </a:lnTo>
                  <a:lnTo>
                    <a:pt x="288670" y="134213"/>
                  </a:lnTo>
                  <a:lnTo>
                    <a:pt x="280517" y="193979"/>
                  </a:lnTo>
                  <a:lnTo>
                    <a:pt x="279535" y="204043"/>
                  </a:lnTo>
                  <a:lnTo>
                    <a:pt x="291036" y="250347"/>
                  </a:lnTo>
                  <a:lnTo>
                    <a:pt x="316471" y="279107"/>
                  </a:lnTo>
                  <a:lnTo>
                    <a:pt x="320065" y="282359"/>
                  </a:lnTo>
                  <a:lnTo>
                    <a:pt x="324891" y="282346"/>
                  </a:lnTo>
                  <a:lnTo>
                    <a:pt x="333641" y="277647"/>
                  </a:lnTo>
                  <a:lnTo>
                    <a:pt x="336219" y="273926"/>
                  </a:lnTo>
                  <a:lnTo>
                    <a:pt x="335318" y="269189"/>
                  </a:lnTo>
                  <a:lnTo>
                    <a:pt x="334670" y="265785"/>
                  </a:lnTo>
                  <a:lnTo>
                    <a:pt x="332943" y="262255"/>
                  </a:lnTo>
                  <a:lnTo>
                    <a:pt x="325589" y="253111"/>
                  </a:lnTo>
                  <a:lnTo>
                    <a:pt x="319544" y="247383"/>
                  </a:lnTo>
                  <a:lnTo>
                    <a:pt x="314388" y="240919"/>
                  </a:lnTo>
                  <a:lnTo>
                    <a:pt x="307352" y="228901"/>
                  </a:lnTo>
                  <a:lnTo>
                    <a:pt x="304145" y="216190"/>
                  </a:lnTo>
                  <a:lnTo>
                    <a:pt x="303815" y="202933"/>
                  </a:lnTo>
                  <a:lnTo>
                    <a:pt x="305409" y="189280"/>
                  </a:lnTo>
                  <a:lnTo>
                    <a:pt x="314058" y="128714"/>
                  </a:lnTo>
                  <a:lnTo>
                    <a:pt x="314083" y="120484"/>
                  </a:lnTo>
                  <a:lnTo>
                    <a:pt x="298151" y="70277"/>
                  </a:lnTo>
                  <a:lnTo>
                    <a:pt x="272694" y="38036"/>
                  </a:lnTo>
                  <a:lnTo>
                    <a:pt x="231359" y="10560"/>
                  </a:lnTo>
                  <a:lnTo>
                    <a:pt x="207911" y="3267"/>
                  </a:lnTo>
                  <a:lnTo>
                    <a:pt x="182803"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4" name="object 24"/>
            <p:cNvSpPr/>
            <p:nvPr/>
          </p:nvSpPr>
          <p:spPr>
            <a:xfrm>
              <a:off x="496538" y="5779928"/>
              <a:ext cx="336550" cy="282575"/>
            </a:xfrm>
            <a:custGeom>
              <a:avLst/>
              <a:gdLst/>
              <a:ahLst/>
              <a:cxnLst/>
              <a:rect l="l" t="t" r="r" b="b"/>
              <a:pathLst>
                <a:path w="336550" h="282575">
                  <a:moveTo>
                    <a:pt x="335318" y="269189"/>
                  </a:moveTo>
                  <a:lnTo>
                    <a:pt x="334670" y="265785"/>
                  </a:lnTo>
                  <a:lnTo>
                    <a:pt x="332943" y="262255"/>
                  </a:lnTo>
                  <a:lnTo>
                    <a:pt x="330758" y="259549"/>
                  </a:lnTo>
                  <a:lnTo>
                    <a:pt x="325589" y="253111"/>
                  </a:lnTo>
                  <a:lnTo>
                    <a:pt x="304145" y="216190"/>
                  </a:lnTo>
                  <a:lnTo>
                    <a:pt x="303815" y="202933"/>
                  </a:lnTo>
                  <a:lnTo>
                    <a:pt x="305409" y="189280"/>
                  </a:lnTo>
                  <a:lnTo>
                    <a:pt x="307438" y="176197"/>
                  </a:lnTo>
                  <a:lnTo>
                    <a:pt x="309332" y="163090"/>
                  </a:lnTo>
                  <a:lnTo>
                    <a:pt x="311147" y="149968"/>
                  </a:lnTo>
                  <a:lnTo>
                    <a:pt x="312940" y="136842"/>
                  </a:lnTo>
                  <a:lnTo>
                    <a:pt x="314058" y="128714"/>
                  </a:lnTo>
                  <a:lnTo>
                    <a:pt x="314083" y="120484"/>
                  </a:lnTo>
                  <a:lnTo>
                    <a:pt x="313004" y="112356"/>
                  </a:lnTo>
                  <a:lnTo>
                    <a:pt x="312940" y="111175"/>
                  </a:lnTo>
                  <a:lnTo>
                    <a:pt x="298151" y="70277"/>
                  </a:lnTo>
                  <a:lnTo>
                    <a:pt x="272694" y="38036"/>
                  </a:lnTo>
                  <a:lnTo>
                    <a:pt x="231359" y="10560"/>
                  </a:lnTo>
                  <a:lnTo>
                    <a:pt x="182803" y="0"/>
                  </a:lnTo>
                  <a:lnTo>
                    <a:pt x="156309" y="880"/>
                  </a:lnTo>
                  <a:lnTo>
                    <a:pt x="108055" y="16911"/>
                  </a:lnTo>
                  <a:lnTo>
                    <a:pt x="74806" y="43875"/>
                  </a:lnTo>
                  <a:lnTo>
                    <a:pt x="46316" y="83096"/>
                  </a:lnTo>
                  <a:lnTo>
                    <a:pt x="38179" y="95445"/>
                  </a:lnTo>
                  <a:lnTo>
                    <a:pt x="28925" y="106703"/>
                  </a:lnTo>
                  <a:lnTo>
                    <a:pt x="18350" y="116702"/>
                  </a:lnTo>
                  <a:lnTo>
                    <a:pt x="6248" y="125272"/>
                  </a:lnTo>
                  <a:lnTo>
                    <a:pt x="1981" y="127838"/>
                  </a:lnTo>
                  <a:lnTo>
                    <a:pt x="0" y="131965"/>
                  </a:lnTo>
                  <a:lnTo>
                    <a:pt x="673" y="136931"/>
                  </a:lnTo>
                  <a:lnTo>
                    <a:pt x="1371" y="142049"/>
                  </a:lnTo>
                  <a:lnTo>
                    <a:pt x="4279" y="146151"/>
                  </a:lnTo>
                  <a:lnTo>
                    <a:pt x="9372" y="146913"/>
                  </a:lnTo>
                  <a:lnTo>
                    <a:pt x="12890" y="147446"/>
                  </a:lnTo>
                  <a:lnTo>
                    <a:pt x="51038" y="118719"/>
                  </a:lnTo>
                  <a:lnTo>
                    <a:pt x="70502" y="90692"/>
                  </a:lnTo>
                  <a:lnTo>
                    <a:pt x="76087" y="82084"/>
                  </a:lnTo>
                  <a:lnTo>
                    <a:pt x="108824" y="45536"/>
                  </a:lnTo>
                  <a:lnTo>
                    <a:pt x="157889" y="25162"/>
                  </a:lnTo>
                  <a:lnTo>
                    <a:pt x="201069" y="26639"/>
                  </a:lnTo>
                  <a:lnTo>
                    <a:pt x="242606" y="44511"/>
                  </a:lnTo>
                  <a:lnTo>
                    <a:pt x="275818" y="80632"/>
                  </a:lnTo>
                  <a:lnTo>
                    <a:pt x="289127" y="119967"/>
                  </a:lnTo>
                  <a:lnTo>
                    <a:pt x="288670" y="134213"/>
                  </a:lnTo>
                  <a:lnTo>
                    <a:pt x="287316" y="144123"/>
                  </a:lnTo>
                  <a:lnTo>
                    <a:pt x="285913" y="154027"/>
                  </a:lnTo>
                  <a:lnTo>
                    <a:pt x="284536" y="163933"/>
                  </a:lnTo>
                  <a:lnTo>
                    <a:pt x="283260" y="173850"/>
                  </a:lnTo>
                  <a:lnTo>
                    <a:pt x="281899" y="183906"/>
                  </a:lnTo>
                  <a:lnTo>
                    <a:pt x="280517" y="193979"/>
                  </a:lnTo>
                  <a:lnTo>
                    <a:pt x="279535" y="204043"/>
                  </a:lnTo>
                  <a:lnTo>
                    <a:pt x="291036" y="250347"/>
                  </a:lnTo>
                  <a:lnTo>
                    <a:pt x="316471" y="279107"/>
                  </a:lnTo>
                  <a:lnTo>
                    <a:pt x="320065" y="282359"/>
                  </a:lnTo>
                  <a:lnTo>
                    <a:pt x="324891" y="282346"/>
                  </a:lnTo>
                  <a:lnTo>
                    <a:pt x="329361" y="279946"/>
                  </a:lnTo>
                  <a:lnTo>
                    <a:pt x="333641" y="277647"/>
                  </a:lnTo>
                  <a:lnTo>
                    <a:pt x="336219" y="273926"/>
                  </a:lnTo>
                  <a:lnTo>
                    <a:pt x="335318" y="269189"/>
                  </a:lnTo>
                  <a:close/>
                </a:path>
              </a:pathLst>
            </a:custGeom>
            <a:ln w="254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25" name="object 25"/>
            <p:cNvPicPr/>
            <p:nvPr/>
          </p:nvPicPr>
          <p:blipFill>
            <a:blip r:embed="rId3" cstate="print"/>
            <a:stretch>
              <a:fillRect/>
            </a:stretch>
          </p:blipFill>
          <p:spPr>
            <a:xfrm>
              <a:off x="478876" y="5866797"/>
              <a:ext cx="231782" cy="253240"/>
            </a:xfrm>
            <a:prstGeom prst="rect">
              <a:avLst/>
            </a:prstGeom>
          </p:spPr>
        </p:pic>
        <p:sp>
          <p:nvSpPr>
            <p:cNvPr id="26" name="object 26"/>
            <p:cNvSpPr/>
            <p:nvPr/>
          </p:nvSpPr>
          <p:spPr>
            <a:xfrm>
              <a:off x="478876" y="5866797"/>
              <a:ext cx="232410" cy="253365"/>
            </a:xfrm>
            <a:custGeom>
              <a:avLst/>
              <a:gdLst/>
              <a:ahLst/>
              <a:cxnLst/>
              <a:rect l="l" t="t" r="r" b="b"/>
              <a:pathLst>
                <a:path w="232409" h="253364">
                  <a:moveTo>
                    <a:pt x="228307" y="40223"/>
                  </a:moveTo>
                  <a:lnTo>
                    <a:pt x="231331" y="53889"/>
                  </a:lnTo>
                  <a:lnTo>
                    <a:pt x="231782" y="67784"/>
                  </a:lnTo>
                  <a:lnTo>
                    <a:pt x="229731" y="81548"/>
                  </a:lnTo>
                  <a:lnTo>
                    <a:pt x="204875" y="129111"/>
                  </a:lnTo>
                  <a:lnTo>
                    <a:pt x="176202" y="163034"/>
                  </a:lnTo>
                  <a:lnTo>
                    <a:pt x="140670" y="197327"/>
                  </a:lnTo>
                  <a:lnTo>
                    <a:pt x="99128" y="232015"/>
                  </a:lnTo>
                  <a:lnTo>
                    <a:pt x="70599" y="253240"/>
                  </a:lnTo>
                  <a:lnTo>
                    <a:pt x="63461" y="252275"/>
                  </a:lnTo>
                  <a:lnTo>
                    <a:pt x="59232" y="246217"/>
                  </a:lnTo>
                  <a:lnTo>
                    <a:pt x="55054" y="240223"/>
                  </a:lnTo>
                  <a:lnTo>
                    <a:pt x="56705" y="233467"/>
                  </a:lnTo>
                  <a:lnTo>
                    <a:pt x="63626" y="228361"/>
                  </a:lnTo>
                  <a:lnTo>
                    <a:pt x="89312" y="208787"/>
                  </a:lnTo>
                  <a:lnTo>
                    <a:pt x="138130" y="166696"/>
                  </a:lnTo>
                  <a:lnTo>
                    <a:pt x="172844" y="130499"/>
                  </a:lnTo>
                  <a:lnTo>
                    <a:pt x="202399" y="86083"/>
                  </a:lnTo>
                  <a:lnTo>
                    <a:pt x="208016" y="64233"/>
                  </a:lnTo>
                  <a:lnTo>
                    <a:pt x="206986" y="53275"/>
                  </a:lnTo>
                  <a:lnTo>
                    <a:pt x="202984" y="42268"/>
                  </a:lnTo>
                  <a:lnTo>
                    <a:pt x="193657" y="30516"/>
                  </a:lnTo>
                  <a:lnTo>
                    <a:pt x="181378" y="24479"/>
                  </a:lnTo>
                  <a:lnTo>
                    <a:pt x="167779" y="24609"/>
                  </a:lnTo>
                  <a:lnTo>
                    <a:pt x="154495" y="31359"/>
                  </a:lnTo>
                  <a:lnTo>
                    <a:pt x="149415" y="35486"/>
                  </a:lnTo>
                  <a:lnTo>
                    <a:pt x="144500" y="41011"/>
                  </a:lnTo>
                  <a:lnTo>
                    <a:pt x="141998" y="46942"/>
                  </a:lnTo>
                  <a:lnTo>
                    <a:pt x="125580" y="78276"/>
                  </a:lnTo>
                  <a:lnTo>
                    <a:pt x="104852" y="105860"/>
                  </a:lnTo>
                  <a:lnTo>
                    <a:pt x="80289" y="130134"/>
                  </a:lnTo>
                  <a:lnTo>
                    <a:pt x="52362" y="151539"/>
                  </a:lnTo>
                  <a:lnTo>
                    <a:pt x="44264" y="157187"/>
                  </a:lnTo>
                  <a:lnTo>
                    <a:pt x="36244" y="162939"/>
                  </a:lnTo>
                  <a:lnTo>
                    <a:pt x="28250" y="168721"/>
                  </a:lnTo>
                  <a:lnTo>
                    <a:pt x="20231" y="174462"/>
                  </a:lnTo>
                  <a:lnTo>
                    <a:pt x="15747" y="177625"/>
                  </a:lnTo>
                  <a:lnTo>
                    <a:pt x="11010" y="177523"/>
                  </a:lnTo>
                  <a:lnTo>
                    <a:pt x="6451" y="174653"/>
                  </a:lnTo>
                  <a:lnTo>
                    <a:pt x="1968" y="171833"/>
                  </a:lnTo>
                  <a:lnTo>
                    <a:pt x="0" y="167350"/>
                  </a:lnTo>
                  <a:lnTo>
                    <a:pt x="1435" y="162448"/>
                  </a:lnTo>
                  <a:lnTo>
                    <a:pt x="2349" y="159337"/>
                  </a:lnTo>
                  <a:lnTo>
                    <a:pt x="33477" y="134667"/>
                  </a:lnTo>
                  <a:lnTo>
                    <a:pt x="46635" y="125009"/>
                  </a:lnTo>
                  <a:lnTo>
                    <a:pt x="59740" y="115280"/>
                  </a:lnTo>
                  <a:lnTo>
                    <a:pt x="92851" y="82711"/>
                  </a:lnTo>
                  <a:lnTo>
                    <a:pt x="116674" y="42827"/>
                  </a:lnTo>
                  <a:lnTo>
                    <a:pt x="121772" y="32815"/>
                  </a:lnTo>
                  <a:lnTo>
                    <a:pt x="127882" y="23653"/>
                  </a:lnTo>
                  <a:lnTo>
                    <a:pt x="135287" y="15563"/>
                  </a:lnTo>
                  <a:lnTo>
                    <a:pt x="144271" y="8765"/>
                  </a:lnTo>
                  <a:lnTo>
                    <a:pt x="169023" y="0"/>
                  </a:lnTo>
                  <a:lnTo>
                    <a:pt x="193162" y="2665"/>
                  </a:lnTo>
                  <a:lnTo>
                    <a:pt x="213693" y="15743"/>
                  </a:lnTo>
                  <a:lnTo>
                    <a:pt x="227622" y="38217"/>
                  </a:lnTo>
                  <a:lnTo>
                    <a:pt x="227863" y="38877"/>
                  </a:lnTo>
                  <a:lnTo>
                    <a:pt x="228091" y="39550"/>
                  </a:lnTo>
                  <a:lnTo>
                    <a:pt x="228307" y="40223"/>
                  </a:lnTo>
                  <a:close/>
                </a:path>
              </a:pathLst>
            </a:custGeom>
            <a:ln w="254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7" name="object 27"/>
            <p:cNvSpPr/>
            <p:nvPr/>
          </p:nvSpPr>
          <p:spPr>
            <a:xfrm>
              <a:off x="508372" y="5694060"/>
              <a:ext cx="301625" cy="85090"/>
            </a:xfrm>
            <a:custGeom>
              <a:avLst/>
              <a:gdLst/>
              <a:ahLst/>
              <a:cxnLst/>
              <a:rect l="l" t="t" r="r" b="b"/>
              <a:pathLst>
                <a:path w="301625" h="85089">
                  <a:moveTo>
                    <a:pt x="164883" y="0"/>
                  </a:moveTo>
                  <a:lnTo>
                    <a:pt x="119099" y="3140"/>
                  </a:lnTo>
                  <a:lnTo>
                    <a:pt x="71958" y="15791"/>
                  </a:lnTo>
                  <a:lnTo>
                    <a:pt x="35393" y="34899"/>
                  </a:lnTo>
                  <a:lnTo>
                    <a:pt x="4203" y="63975"/>
                  </a:lnTo>
                  <a:lnTo>
                    <a:pt x="0" y="72243"/>
                  </a:lnTo>
                  <a:lnTo>
                    <a:pt x="2286" y="79571"/>
                  </a:lnTo>
                  <a:lnTo>
                    <a:pt x="8280" y="82365"/>
                  </a:lnTo>
                  <a:lnTo>
                    <a:pt x="13944" y="84536"/>
                  </a:lnTo>
                  <a:lnTo>
                    <a:pt x="18770" y="83305"/>
                  </a:lnTo>
                  <a:lnTo>
                    <a:pt x="28359" y="73678"/>
                  </a:lnTo>
                  <a:lnTo>
                    <a:pt x="33794" y="67430"/>
                  </a:lnTo>
                  <a:lnTo>
                    <a:pt x="40132" y="62248"/>
                  </a:lnTo>
                  <a:lnTo>
                    <a:pt x="63089" y="46507"/>
                  </a:lnTo>
                  <a:lnTo>
                    <a:pt x="87747" y="35170"/>
                  </a:lnTo>
                  <a:lnTo>
                    <a:pt x="113991" y="27974"/>
                  </a:lnTo>
                  <a:lnTo>
                    <a:pt x="141706" y="24656"/>
                  </a:lnTo>
                  <a:lnTo>
                    <a:pt x="178953" y="25710"/>
                  </a:lnTo>
                  <a:lnTo>
                    <a:pt x="214236" y="32954"/>
                  </a:lnTo>
                  <a:lnTo>
                    <a:pt x="247480" y="46625"/>
                  </a:lnTo>
                  <a:lnTo>
                    <a:pt x="278612" y="66960"/>
                  </a:lnTo>
                  <a:lnTo>
                    <a:pt x="285076" y="72065"/>
                  </a:lnTo>
                  <a:lnTo>
                    <a:pt x="292608" y="71671"/>
                  </a:lnTo>
                  <a:lnTo>
                    <a:pt x="301561" y="60419"/>
                  </a:lnTo>
                  <a:lnTo>
                    <a:pt x="300367" y="53167"/>
                  </a:lnTo>
                  <a:lnTo>
                    <a:pt x="293712" y="48164"/>
                  </a:lnTo>
                  <a:lnTo>
                    <a:pt x="252228" y="22459"/>
                  </a:lnTo>
                  <a:lnTo>
                    <a:pt x="209272" y="6422"/>
                  </a:lnTo>
                  <a:lnTo>
                    <a:pt x="164883"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28" name="object 28"/>
            <p:cNvSpPr/>
            <p:nvPr/>
          </p:nvSpPr>
          <p:spPr>
            <a:xfrm>
              <a:off x="508372" y="5694060"/>
              <a:ext cx="301625" cy="85090"/>
            </a:xfrm>
            <a:custGeom>
              <a:avLst/>
              <a:gdLst/>
              <a:ahLst/>
              <a:cxnLst/>
              <a:rect l="l" t="t" r="r" b="b"/>
              <a:pathLst>
                <a:path w="301625" h="85089">
                  <a:moveTo>
                    <a:pt x="8280" y="82365"/>
                  </a:moveTo>
                  <a:lnTo>
                    <a:pt x="2286" y="79571"/>
                  </a:lnTo>
                  <a:lnTo>
                    <a:pt x="0" y="72243"/>
                  </a:lnTo>
                  <a:lnTo>
                    <a:pt x="2921" y="66375"/>
                  </a:lnTo>
                  <a:lnTo>
                    <a:pt x="3530" y="65144"/>
                  </a:lnTo>
                  <a:lnTo>
                    <a:pt x="35393" y="34899"/>
                  </a:lnTo>
                  <a:lnTo>
                    <a:pt x="71958" y="15791"/>
                  </a:lnTo>
                  <a:lnTo>
                    <a:pt x="119099" y="3140"/>
                  </a:lnTo>
                  <a:lnTo>
                    <a:pt x="164883" y="0"/>
                  </a:lnTo>
                  <a:lnTo>
                    <a:pt x="209272" y="6422"/>
                  </a:lnTo>
                  <a:lnTo>
                    <a:pt x="252228" y="22459"/>
                  </a:lnTo>
                  <a:lnTo>
                    <a:pt x="293712" y="48164"/>
                  </a:lnTo>
                  <a:lnTo>
                    <a:pt x="300367" y="53167"/>
                  </a:lnTo>
                  <a:lnTo>
                    <a:pt x="301561" y="60419"/>
                  </a:lnTo>
                  <a:lnTo>
                    <a:pt x="297053" y="66083"/>
                  </a:lnTo>
                  <a:lnTo>
                    <a:pt x="292608" y="71671"/>
                  </a:lnTo>
                  <a:lnTo>
                    <a:pt x="285076" y="72065"/>
                  </a:lnTo>
                  <a:lnTo>
                    <a:pt x="278612" y="66960"/>
                  </a:lnTo>
                  <a:lnTo>
                    <a:pt x="247480" y="46625"/>
                  </a:lnTo>
                  <a:lnTo>
                    <a:pt x="214236" y="32954"/>
                  </a:lnTo>
                  <a:lnTo>
                    <a:pt x="178953" y="25710"/>
                  </a:lnTo>
                  <a:lnTo>
                    <a:pt x="141706" y="24656"/>
                  </a:lnTo>
                  <a:lnTo>
                    <a:pt x="113991" y="27974"/>
                  </a:lnTo>
                  <a:lnTo>
                    <a:pt x="63089" y="46507"/>
                  </a:lnTo>
                  <a:lnTo>
                    <a:pt x="28359" y="73678"/>
                  </a:lnTo>
                  <a:lnTo>
                    <a:pt x="22567" y="79495"/>
                  </a:lnTo>
                  <a:lnTo>
                    <a:pt x="18770" y="83305"/>
                  </a:lnTo>
                  <a:lnTo>
                    <a:pt x="13944" y="84536"/>
                  </a:lnTo>
                  <a:lnTo>
                    <a:pt x="9156" y="82733"/>
                  </a:lnTo>
                  <a:lnTo>
                    <a:pt x="8851" y="82619"/>
                  </a:lnTo>
                  <a:lnTo>
                    <a:pt x="8559" y="82492"/>
                  </a:lnTo>
                  <a:lnTo>
                    <a:pt x="8280" y="82365"/>
                  </a:lnTo>
                  <a:close/>
                </a:path>
              </a:pathLst>
            </a:custGeom>
            <a:ln w="254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29" name="object 29"/>
            <p:cNvPicPr/>
            <p:nvPr/>
          </p:nvPicPr>
          <p:blipFill>
            <a:blip r:embed="rId4" cstate="print"/>
            <a:stretch>
              <a:fillRect/>
            </a:stretch>
          </p:blipFill>
          <p:spPr>
            <a:xfrm>
              <a:off x="588907" y="5990907"/>
              <a:ext cx="198839" cy="178104"/>
            </a:xfrm>
            <a:prstGeom prst="rect">
              <a:avLst/>
            </a:prstGeom>
          </p:spPr>
        </p:pic>
        <p:sp>
          <p:nvSpPr>
            <p:cNvPr id="30" name="object 30"/>
            <p:cNvSpPr/>
            <p:nvPr/>
          </p:nvSpPr>
          <p:spPr>
            <a:xfrm>
              <a:off x="497389" y="5770718"/>
              <a:ext cx="336550" cy="282575"/>
            </a:xfrm>
            <a:custGeom>
              <a:avLst/>
              <a:gdLst/>
              <a:ahLst/>
              <a:cxnLst/>
              <a:rect l="l" t="t" r="r" b="b"/>
              <a:pathLst>
                <a:path w="336550" h="282575">
                  <a:moveTo>
                    <a:pt x="182803" y="0"/>
                  </a:moveTo>
                  <a:lnTo>
                    <a:pt x="131365" y="6446"/>
                  </a:lnTo>
                  <a:lnTo>
                    <a:pt x="86461" y="32486"/>
                  </a:lnTo>
                  <a:lnTo>
                    <a:pt x="54957" y="69357"/>
                  </a:lnTo>
                  <a:lnTo>
                    <a:pt x="46316" y="83096"/>
                  </a:lnTo>
                  <a:lnTo>
                    <a:pt x="38179" y="95445"/>
                  </a:lnTo>
                  <a:lnTo>
                    <a:pt x="28925" y="106703"/>
                  </a:lnTo>
                  <a:lnTo>
                    <a:pt x="18350" y="116702"/>
                  </a:lnTo>
                  <a:lnTo>
                    <a:pt x="6248" y="125272"/>
                  </a:lnTo>
                  <a:lnTo>
                    <a:pt x="1981" y="127838"/>
                  </a:lnTo>
                  <a:lnTo>
                    <a:pt x="0" y="131965"/>
                  </a:lnTo>
                  <a:lnTo>
                    <a:pt x="1371" y="142049"/>
                  </a:lnTo>
                  <a:lnTo>
                    <a:pt x="4279" y="146151"/>
                  </a:lnTo>
                  <a:lnTo>
                    <a:pt x="12890" y="147446"/>
                  </a:lnTo>
                  <a:lnTo>
                    <a:pt x="17284" y="146773"/>
                  </a:lnTo>
                  <a:lnTo>
                    <a:pt x="51038" y="118719"/>
                  </a:lnTo>
                  <a:lnTo>
                    <a:pt x="76087" y="82084"/>
                  </a:lnTo>
                  <a:lnTo>
                    <a:pt x="81851" y="73609"/>
                  </a:lnTo>
                  <a:lnTo>
                    <a:pt x="108824" y="45536"/>
                  </a:lnTo>
                  <a:lnTo>
                    <a:pt x="157889" y="25162"/>
                  </a:lnTo>
                  <a:lnTo>
                    <a:pt x="201069" y="26639"/>
                  </a:lnTo>
                  <a:lnTo>
                    <a:pt x="242606" y="44511"/>
                  </a:lnTo>
                  <a:lnTo>
                    <a:pt x="275818" y="80632"/>
                  </a:lnTo>
                  <a:lnTo>
                    <a:pt x="289127" y="119967"/>
                  </a:lnTo>
                  <a:lnTo>
                    <a:pt x="288670" y="134213"/>
                  </a:lnTo>
                  <a:lnTo>
                    <a:pt x="280517" y="193979"/>
                  </a:lnTo>
                  <a:lnTo>
                    <a:pt x="279535" y="204043"/>
                  </a:lnTo>
                  <a:lnTo>
                    <a:pt x="291036" y="250347"/>
                  </a:lnTo>
                  <a:lnTo>
                    <a:pt x="316471" y="279107"/>
                  </a:lnTo>
                  <a:lnTo>
                    <a:pt x="320065" y="282359"/>
                  </a:lnTo>
                  <a:lnTo>
                    <a:pt x="324891" y="282346"/>
                  </a:lnTo>
                  <a:lnTo>
                    <a:pt x="333641" y="277647"/>
                  </a:lnTo>
                  <a:lnTo>
                    <a:pt x="336219" y="273926"/>
                  </a:lnTo>
                  <a:lnTo>
                    <a:pt x="335318" y="269189"/>
                  </a:lnTo>
                  <a:lnTo>
                    <a:pt x="334670" y="265785"/>
                  </a:lnTo>
                  <a:lnTo>
                    <a:pt x="332943" y="262254"/>
                  </a:lnTo>
                  <a:lnTo>
                    <a:pt x="325589" y="253110"/>
                  </a:lnTo>
                  <a:lnTo>
                    <a:pt x="319544" y="247383"/>
                  </a:lnTo>
                  <a:lnTo>
                    <a:pt x="314388" y="240918"/>
                  </a:lnTo>
                  <a:lnTo>
                    <a:pt x="307352" y="228901"/>
                  </a:lnTo>
                  <a:lnTo>
                    <a:pt x="304145" y="216190"/>
                  </a:lnTo>
                  <a:lnTo>
                    <a:pt x="303815" y="202933"/>
                  </a:lnTo>
                  <a:lnTo>
                    <a:pt x="305409" y="189280"/>
                  </a:lnTo>
                  <a:lnTo>
                    <a:pt x="314058" y="128714"/>
                  </a:lnTo>
                  <a:lnTo>
                    <a:pt x="314083" y="120484"/>
                  </a:lnTo>
                  <a:lnTo>
                    <a:pt x="298151" y="70277"/>
                  </a:lnTo>
                  <a:lnTo>
                    <a:pt x="272694" y="38036"/>
                  </a:lnTo>
                  <a:lnTo>
                    <a:pt x="231359" y="10560"/>
                  </a:lnTo>
                  <a:lnTo>
                    <a:pt x="207911" y="3267"/>
                  </a:lnTo>
                  <a:lnTo>
                    <a:pt x="182803"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31" name="object 31"/>
            <p:cNvSpPr/>
            <p:nvPr/>
          </p:nvSpPr>
          <p:spPr>
            <a:xfrm>
              <a:off x="497389" y="5770718"/>
              <a:ext cx="336550" cy="282575"/>
            </a:xfrm>
            <a:custGeom>
              <a:avLst/>
              <a:gdLst/>
              <a:ahLst/>
              <a:cxnLst/>
              <a:rect l="l" t="t" r="r" b="b"/>
              <a:pathLst>
                <a:path w="336550" h="282575">
                  <a:moveTo>
                    <a:pt x="335318" y="269189"/>
                  </a:moveTo>
                  <a:lnTo>
                    <a:pt x="334670" y="265785"/>
                  </a:lnTo>
                  <a:lnTo>
                    <a:pt x="332943" y="262254"/>
                  </a:lnTo>
                  <a:lnTo>
                    <a:pt x="330758" y="259549"/>
                  </a:lnTo>
                  <a:lnTo>
                    <a:pt x="325589" y="253110"/>
                  </a:lnTo>
                  <a:lnTo>
                    <a:pt x="304145" y="216190"/>
                  </a:lnTo>
                  <a:lnTo>
                    <a:pt x="303815" y="202933"/>
                  </a:lnTo>
                  <a:lnTo>
                    <a:pt x="305409" y="189280"/>
                  </a:lnTo>
                  <a:lnTo>
                    <a:pt x="307438" y="176197"/>
                  </a:lnTo>
                  <a:lnTo>
                    <a:pt x="309332" y="163090"/>
                  </a:lnTo>
                  <a:lnTo>
                    <a:pt x="311147" y="149968"/>
                  </a:lnTo>
                  <a:lnTo>
                    <a:pt x="312940" y="136842"/>
                  </a:lnTo>
                  <a:lnTo>
                    <a:pt x="314058" y="128714"/>
                  </a:lnTo>
                  <a:lnTo>
                    <a:pt x="314083" y="120484"/>
                  </a:lnTo>
                  <a:lnTo>
                    <a:pt x="313004" y="112356"/>
                  </a:lnTo>
                  <a:lnTo>
                    <a:pt x="312940" y="111175"/>
                  </a:lnTo>
                  <a:lnTo>
                    <a:pt x="298151" y="70277"/>
                  </a:lnTo>
                  <a:lnTo>
                    <a:pt x="272694" y="38036"/>
                  </a:lnTo>
                  <a:lnTo>
                    <a:pt x="231359" y="10560"/>
                  </a:lnTo>
                  <a:lnTo>
                    <a:pt x="182803" y="0"/>
                  </a:lnTo>
                  <a:lnTo>
                    <a:pt x="156309" y="880"/>
                  </a:lnTo>
                  <a:lnTo>
                    <a:pt x="108055" y="16911"/>
                  </a:lnTo>
                  <a:lnTo>
                    <a:pt x="74806" y="43875"/>
                  </a:lnTo>
                  <a:lnTo>
                    <a:pt x="46316" y="83096"/>
                  </a:lnTo>
                  <a:lnTo>
                    <a:pt x="38179" y="95445"/>
                  </a:lnTo>
                  <a:lnTo>
                    <a:pt x="28925" y="106703"/>
                  </a:lnTo>
                  <a:lnTo>
                    <a:pt x="18350" y="116702"/>
                  </a:lnTo>
                  <a:lnTo>
                    <a:pt x="6248" y="125272"/>
                  </a:lnTo>
                  <a:lnTo>
                    <a:pt x="1981" y="127838"/>
                  </a:lnTo>
                  <a:lnTo>
                    <a:pt x="0" y="131965"/>
                  </a:lnTo>
                  <a:lnTo>
                    <a:pt x="673" y="136931"/>
                  </a:lnTo>
                  <a:lnTo>
                    <a:pt x="1371" y="142049"/>
                  </a:lnTo>
                  <a:lnTo>
                    <a:pt x="4279" y="146151"/>
                  </a:lnTo>
                  <a:lnTo>
                    <a:pt x="9372" y="146913"/>
                  </a:lnTo>
                  <a:lnTo>
                    <a:pt x="12890" y="147446"/>
                  </a:lnTo>
                  <a:lnTo>
                    <a:pt x="51038" y="118719"/>
                  </a:lnTo>
                  <a:lnTo>
                    <a:pt x="70502" y="90692"/>
                  </a:lnTo>
                  <a:lnTo>
                    <a:pt x="76087" y="82084"/>
                  </a:lnTo>
                  <a:lnTo>
                    <a:pt x="108824" y="45536"/>
                  </a:lnTo>
                  <a:lnTo>
                    <a:pt x="157889" y="25162"/>
                  </a:lnTo>
                  <a:lnTo>
                    <a:pt x="201069" y="26639"/>
                  </a:lnTo>
                  <a:lnTo>
                    <a:pt x="242606" y="44511"/>
                  </a:lnTo>
                  <a:lnTo>
                    <a:pt x="275818" y="80632"/>
                  </a:lnTo>
                  <a:lnTo>
                    <a:pt x="289127" y="119967"/>
                  </a:lnTo>
                  <a:lnTo>
                    <a:pt x="288670" y="134213"/>
                  </a:lnTo>
                  <a:lnTo>
                    <a:pt x="287316" y="144123"/>
                  </a:lnTo>
                  <a:lnTo>
                    <a:pt x="285913" y="154027"/>
                  </a:lnTo>
                  <a:lnTo>
                    <a:pt x="284536" y="163933"/>
                  </a:lnTo>
                  <a:lnTo>
                    <a:pt x="283260" y="173850"/>
                  </a:lnTo>
                  <a:lnTo>
                    <a:pt x="281899" y="183906"/>
                  </a:lnTo>
                  <a:lnTo>
                    <a:pt x="280517" y="193979"/>
                  </a:lnTo>
                  <a:lnTo>
                    <a:pt x="279535" y="204043"/>
                  </a:lnTo>
                  <a:lnTo>
                    <a:pt x="291036" y="250347"/>
                  </a:lnTo>
                  <a:lnTo>
                    <a:pt x="316471" y="279107"/>
                  </a:lnTo>
                  <a:lnTo>
                    <a:pt x="320065" y="282359"/>
                  </a:lnTo>
                  <a:lnTo>
                    <a:pt x="324891" y="282346"/>
                  </a:lnTo>
                  <a:lnTo>
                    <a:pt x="329361" y="279946"/>
                  </a:lnTo>
                  <a:lnTo>
                    <a:pt x="333641" y="277647"/>
                  </a:lnTo>
                  <a:lnTo>
                    <a:pt x="336219" y="273926"/>
                  </a:lnTo>
                  <a:lnTo>
                    <a:pt x="335318" y="269189"/>
                  </a:lnTo>
                  <a:close/>
                </a:path>
              </a:pathLst>
            </a:custGeom>
            <a:ln w="254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32" name="object 32"/>
            <p:cNvPicPr/>
            <p:nvPr/>
          </p:nvPicPr>
          <p:blipFill>
            <a:blip r:embed="rId5" cstate="print"/>
            <a:stretch>
              <a:fillRect/>
            </a:stretch>
          </p:blipFill>
          <p:spPr>
            <a:xfrm>
              <a:off x="479727" y="5857587"/>
              <a:ext cx="231782" cy="253240"/>
            </a:xfrm>
            <a:prstGeom prst="rect">
              <a:avLst/>
            </a:prstGeom>
          </p:spPr>
        </p:pic>
        <p:sp>
          <p:nvSpPr>
            <p:cNvPr id="33" name="object 33"/>
            <p:cNvSpPr/>
            <p:nvPr/>
          </p:nvSpPr>
          <p:spPr>
            <a:xfrm>
              <a:off x="479727" y="5857587"/>
              <a:ext cx="232410" cy="253365"/>
            </a:xfrm>
            <a:custGeom>
              <a:avLst/>
              <a:gdLst/>
              <a:ahLst/>
              <a:cxnLst/>
              <a:rect l="l" t="t" r="r" b="b"/>
              <a:pathLst>
                <a:path w="232409" h="253364">
                  <a:moveTo>
                    <a:pt x="228307" y="40223"/>
                  </a:moveTo>
                  <a:lnTo>
                    <a:pt x="231331" y="53889"/>
                  </a:lnTo>
                  <a:lnTo>
                    <a:pt x="231782" y="67784"/>
                  </a:lnTo>
                  <a:lnTo>
                    <a:pt x="229731" y="81548"/>
                  </a:lnTo>
                  <a:lnTo>
                    <a:pt x="204875" y="129111"/>
                  </a:lnTo>
                  <a:lnTo>
                    <a:pt x="176202" y="163034"/>
                  </a:lnTo>
                  <a:lnTo>
                    <a:pt x="140670" y="197327"/>
                  </a:lnTo>
                  <a:lnTo>
                    <a:pt x="99128" y="232015"/>
                  </a:lnTo>
                  <a:lnTo>
                    <a:pt x="70599" y="253240"/>
                  </a:lnTo>
                  <a:lnTo>
                    <a:pt x="63461" y="252275"/>
                  </a:lnTo>
                  <a:lnTo>
                    <a:pt x="59232" y="246217"/>
                  </a:lnTo>
                  <a:lnTo>
                    <a:pt x="55054" y="240223"/>
                  </a:lnTo>
                  <a:lnTo>
                    <a:pt x="56705" y="233467"/>
                  </a:lnTo>
                  <a:lnTo>
                    <a:pt x="63627" y="228361"/>
                  </a:lnTo>
                  <a:lnTo>
                    <a:pt x="89312" y="208787"/>
                  </a:lnTo>
                  <a:lnTo>
                    <a:pt x="138130" y="166696"/>
                  </a:lnTo>
                  <a:lnTo>
                    <a:pt x="172844" y="130499"/>
                  </a:lnTo>
                  <a:lnTo>
                    <a:pt x="202399" y="86083"/>
                  </a:lnTo>
                  <a:lnTo>
                    <a:pt x="208016" y="64233"/>
                  </a:lnTo>
                  <a:lnTo>
                    <a:pt x="206986" y="53275"/>
                  </a:lnTo>
                  <a:lnTo>
                    <a:pt x="202984" y="42268"/>
                  </a:lnTo>
                  <a:lnTo>
                    <a:pt x="193657" y="30516"/>
                  </a:lnTo>
                  <a:lnTo>
                    <a:pt x="181378" y="24479"/>
                  </a:lnTo>
                  <a:lnTo>
                    <a:pt x="167779" y="24609"/>
                  </a:lnTo>
                  <a:lnTo>
                    <a:pt x="154495" y="31359"/>
                  </a:lnTo>
                  <a:lnTo>
                    <a:pt x="149415" y="35486"/>
                  </a:lnTo>
                  <a:lnTo>
                    <a:pt x="144500" y="41011"/>
                  </a:lnTo>
                  <a:lnTo>
                    <a:pt x="141998" y="46942"/>
                  </a:lnTo>
                  <a:lnTo>
                    <a:pt x="125580" y="78276"/>
                  </a:lnTo>
                  <a:lnTo>
                    <a:pt x="104852" y="105860"/>
                  </a:lnTo>
                  <a:lnTo>
                    <a:pt x="80289" y="130134"/>
                  </a:lnTo>
                  <a:lnTo>
                    <a:pt x="52362" y="151539"/>
                  </a:lnTo>
                  <a:lnTo>
                    <a:pt x="44264" y="157187"/>
                  </a:lnTo>
                  <a:lnTo>
                    <a:pt x="36244" y="162939"/>
                  </a:lnTo>
                  <a:lnTo>
                    <a:pt x="28250" y="168721"/>
                  </a:lnTo>
                  <a:lnTo>
                    <a:pt x="20231" y="174462"/>
                  </a:lnTo>
                  <a:lnTo>
                    <a:pt x="15748" y="177625"/>
                  </a:lnTo>
                  <a:lnTo>
                    <a:pt x="11010" y="177523"/>
                  </a:lnTo>
                  <a:lnTo>
                    <a:pt x="6451" y="174653"/>
                  </a:lnTo>
                  <a:lnTo>
                    <a:pt x="1968" y="171833"/>
                  </a:lnTo>
                  <a:lnTo>
                    <a:pt x="0" y="167350"/>
                  </a:lnTo>
                  <a:lnTo>
                    <a:pt x="1435" y="162448"/>
                  </a:lnTo>
                  <a:lnTo>
                    <a:pt x="2349" y="159337"/>
                  </a:lnTo>
                  <a:lnTo>
                    <a:pt x="33477" y="134667"/>
                  </a:lnTo>
                  <a:lnTo>
                    <a:pt x="46635" y="125009"/>
                  </a:lnTo>
                  <a:lnTo>
                    <a:pt x="59740" y="115280"/>
                  </a:lnTo>
                  <a:lnTo>
                    <a:pt x="92851" y="82711"/>
                  </a:lnTo>
                  <a:lnTo>
                    <a:pt x="116674" y="42827"/>
                  </a:lnTo>
                  <a:lnTo>
                    <a:pt x="121772" y="32815"/>
                  </a:lnTo>
                  <a:lnTo>
                    <a:pt x="127882" y="23653"/>
                  </a:lnTo>
                  <a:lnTo>
                    <a:pt x="135287" y="15563"/>
                  </a:lnTo>
                  <a:lnTo>
                    <a:pt x="144272" y="8765"/>
                  </a:lnTo>
                  <a:lnTo>
                    <a:pt x="169023" y="0"/>
                  </a:lnTo>
                  <a:lnTo>
                    <a:pt x="193162" y="2665"/>
                  </a:lnTo>
                  <a:lnTo>
                    <a:pt x="213693" y="15743"/>
                  </a:lnTo>
                  <a:lnTo>
                    <a:pt x="227622" y="38217"/>
                  </a:lnTo>
                  <a:lnTo>
                    <a:pt x="227863" y="38877"/>
                  </a:lnTo>
                  <a:lnTo>
                    <a:pt x="228092" y="39550"/>
                  </a:lnTo>
                  <a:lnTo>
                    <a:pt x="228307" y="40223"/>
                  </a:lnTo>
                  <a:close/>
                </a:path>
              </a:pathLst>
            </a:custGeom>
            <a:ln w="254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34" name="object 34"/>
            <p:cNvSpPr/>
            <p:nvPr/>
          </p:nvSpPr>
          <p:spPr>
            <a:xfrm>
              <a:off x="509221" y="5684849"/>
              <a:ext cx="301625" cy="85090"/>
            </a:xfrm>
            <a:custGeom>
              <a:avLst/>
              <a:gdLst/>
              <a:ahLst/>
              <a:cxnLst/>
              <a:rect l="l" t="t" r="r" b="b"/>
              <a:pathLst>
                <a:path w="301625" h="85089">
                  <a:moveTo>
                    <a:pt x="164883" y="0"/>
                  </a:moveTo>
                  <a:lnTo>
                    <a:pt x="119099" y="3140"/>
                  </a:lnTo>
                  <a:lnTo>
                    <a:pt x="71958" y="15791"/>
                  </a:lnTo>
                  <a:lnTo>
                    <a:pt x="35393" y="34899"/>
                  </a:lnTo>
                  <a:lnTo>
                    <a:pt x="4203" y="63975"/>
                  </a:lnTo>
                  <a:lnTo>
                    <a:pt x="0" y="72243"/>
                  </a:lnTo>
                  <a:lnTo>
                    <a:pt x="2286" y="79571"/>
                  </a:lnTo>
                  <a:lnTo>
                    <a:pt x="8280" y="82365"/>
                  </a:lnTo>
                  <a:lnTo>
                    <a:pt x="13944" y="84536"/>
                  </a:lnTo>
                  <a:lnTo>
                    <a:pt x="18770" y="83305"/>
                  </a:lnTo>
                  <a:lnTo>
                    <a:pt x="28359" y="73678"/>
                  </a:lnTo>
                  <a:lnTo>
                    <a:pt x="33794" y="67430"/>
                  </a:lnTo>
                  <a:lnTo>
                    <a:pt x="40132" y="62248"/>
                  </a:lnTo>
                  <a:lnTo>
                    <a:pt x="63089" y="46507"/>
                  </a:lnTo>
                  <a:lnTo>
                    <a:pt x="87747" y="35170"/>
                  </a:lnTo>
                  <a:lnTo>
                    <a:pt x="113991" y="27974"/>
                  </a:lnTo>
                  <a:lnTo>
                    <a:pt x="141706" y="24656"/>
                  </a:lnTo>
                  <a:lnTo>
                    <a:pt x="178953" y="25710"/>
                  </a:lnTo>
                  <a:lnTo>
                    <a:pt x="214236" y="32954"/>
                  </a:lnTo>
                  <a:lnTo>
                    <a:pt x="247480" y="46625"/>
                  </a:lnTo>
                  <a:lnTo>
                    <a:pt x="278612" y="66960"/>
                  </a:lnTo>
                  <a:lnTo>
                    <a:pt x="285076" y="72065"/>
                  </a:lnTo>
                  <a:lnTo>
                    <a:pt x="292608" y="71671"/>
                  </a:lnTo>
                  <a:lnTo>
                    <a:pt x="301561" y="60419"/>
                  </a:lnTo>
                  <a:lnTo>
                    <a:pt x="300367" y="53167"/>
                  </a:lnTo>
                  <a:lnTo>
                    <a:pt x="293712" y="48164"/>
                  </a:lnTo>
                  <a:lnTo>
                    <a:pt x="252228" y="22459"/>
                  </a:lnTo>
                  <a:lnTo>
                    <a:pt x="209272" y="6422"/>
                  </a:lnTo>
                  <a:lnTo>
                    <a:pt x="164883"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35" name="object 35"/>
            <p:cNvSpPr/>
            <p:nvPr/>
          </p:nvSpPr>
          <p:spPr>
            <a:xfrm>
              <a:off x="509221" y="5684849"/>
              <a:ext cx="301625" cy="85090"/>
            </a:xfrm>
            <a:custGeom>
              <a:avLst/>
              <a:gdLst/>
              <a:ahLst/>
              <a:cxnLst/>
              <a:rect l="l" t="t" r="r" b="b"/>
              <a:pathLst>
                <a:path w="301625" h="85089">
                  <a:moveTo>
                    <a:pt x="8280" y="82365"/>
                  </a:moveTo>
                  <a:lnTo>
                    <a:pt x="2286" y="79571"/>
                  </a:lnTo>
                  <a:lnTo>
                    <a:pt x="0" y="72243"/>
                  </a:lnTo>
                  <a:lnTo>
                    <a:pt x="2921" y="66375"/>
                  </a:lnTo>
                  <a:lnTo>
                    <a:pt x="3530" y="65144"/>
                  </a:lnTo>
                  <a:lnTo>
                    <a:pt x="35393" y="34899"/>
                  </a:lnTo>
                  <a:lnTo>
                    <a:pt x="71958" y="15791"/>
                  </a:lnTo>
                  <a:lnTo>
                    <a:pt x="119099" y="3140"/>
                  </a:lnTo>
                  <a:lnTo>
                    <a:pt x="164883" y="0"/>
                  </a:lnTo>
                  <a:lnTo>
                    <a:pt x="209272" y="6422"/>
                  </a:lnTo>
                  <a:lnTo>
                    <a:pt x="252228" y="22459"/>
                  </a:lnTo>
                  <a:lnTo>
                    <a:pt x="293712" y="48164"/>
                  </a:lnTo>
                  <a:lnTo>
                    <a:pt x="300367" y="53167"/>
                  </a:lnTo>
                  <a:lnTo>
                    <a:pt x="301561" y="60419"/>
                  </a:lnTo>
                  <a:lnTo>
                    <a:pt x="297053" y="66083"/>
                  </a:lnTo>
                  <a:lnTo>
                    <a:pt x="292608" y="71671"/>
                  </a:lnTo>
                  <a:lnTo>
                    <a:pt x="285076" y="72065"/>
                  </a:lnTo>
                  <a:lnTo>
                    <a:pt x="278612" y="66960"/>
                  </a:lnTo>
                  <a:lnTo>
                    <a:pt x="247480" y="46625"/>
                  </a:lnTo>
                  <a:lnTo>
                    <a:pt x="214236" y="32954"/>
                  </a:lnTo>
                  <a:lnTo>
                    <a:pt x="178953" y="25710"/>
                  </a:lnTo>
                  <a:lnTo>
                    <a:pt x="141706" y="24656"/>
                  </a:lnTo>
                  <a:lnTo>
                    <a:pt x="113991" y="27974"/>
                  </a:lnTo>
                  <a:lnTo>
                    <a:pt x="63089" y="46507"/>
                  </a:lnTo>
                  <a:lnTo>
                    <a:pt x="28359" y="73678"/>
                  </a:lnTo>
                  <a:lnTo>
                    <a:pt x="22567" y="79495"/>
                  </a:lnTo>
                  <a:lnTo>
                    <a:pt x="18770" y="83305"/>
                  </a:lnTo>
                  <a:lnTo>
                    <a:pt x="13944" y="84536"/>
                  </a:lnTo>
                  <a:lnTo>
                    <a:pt x="9156" y="82733"/>
                  </a:lnTo>
                  <a:lnTo>
                    <a:pt x="8851" y="82619"/>
                  </a:lnTo>
                  <a:lnTo>
                    <a:pt x="8559" y="82492"/>
                  </a:lnTo>
                  <a:lnTo>
                    <a:pt x="8280" y="82365"/>
                  </a:lnTo>
                  <a:close/>
                </a:path>
              </a:pathLst>
            </a:custGeom>
            <a:ln w="254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36" name="object 36"/>
            <p:cNvPicPr/>
            <p:nvPr/>
          </p:nvPicPr>
          <p:blipFill>
            <a:blip r:embed="rId6" cstate="print"/>
            <a:stretch>
              <a:fillRect/>
            </a:stretch>
          </p:blipFill>
          <p:spPr>
            <a:xfrm>
              <a:off x="589756" y="5981697"/>
              <a:ext cx="198839" cy="178104"/>
            </a:xfrm>
            <a:prstGeom prst="rect">
              <a:avLst/>
            </a:prstGeom>
          </p:spPr>
        </p:pic>
      </p:grpSp>
      <p:grpSp>
        <p:nvGrpSpPr>
          <p:cNvPr id="38" name="object 38"/>
          <p:cNvGrpSpPr/>
          <p:nvPr/>
        </p:nvGrpSpPr>
        <p:grpSpPr>
          <a:xfrm flipH="1">
            <a:off x="388" y="12"/>
            <a:ext cx="4414494" cy="7560348"/>
            <a:chOff x="6277508" y="12"/>
            <a:chExt cx="4414494" cy="7560348"/>
          </a:xfrm>
        </p:grpSpPr>
        <p:pic>
          <p:nvPicPr>
            <p:cNvPr id="39" name="object 39"/>
            <p:cNvPicPr/>
            <p:nvPr/>
          </p:nvPicPr>
          <p:blipFill>
            <a:blip r:embed="rId7" cstate="print"/>
            <a:stretch>
              <a:fillRect/>
            </a:stretch>
          </p:blipFill>
          <p:spPr>
            <a:xfrm>
              <a:off x="6624002" y="874803"/>
              <a:ext cx="4068000" cy="6685201"/>
            </a:xfrm>
            <a:prstGeom prst="rect">
              <a:avLst/>
            </a:prstGeom>
          </p:spPr>
        </p:pic>
        <p:pic>
          <p:nvPicPr>
            <p:cNvPr id="40" name="object 40"/>
            <p:cNvPicPr/>
            <p:nvPr/>
          </p:nvPicPr>
          <p:blipFill>
            <a:blip r:embed="rId8" cstate="print"/>
            <a:stretch>
              <a:fillRect/>
            </a:stretch>
          </p:blipFill>
          <p:spPr>
            <a:xfrm>
              <a:off x="6277508" y="12"/>
              <a:ext cx="4414494" cy="7559992"/>
            </a:xfrm>
            <a:prstGeom prst="rect">
              <a:avLst/>
            </a:prstGeom>
          </p:spPr>
        </p:pic>
        <p:sp>
          <p:nvSpPr>
            <p:cNvPr id="41" name="object 41"/>
            <p:cNvSpPr/>
            <p:nvPr/>
          </p:nvSpPr>
          <p:spPr>
            <a:xfrm>
              <a:off x="6408000" y="5823000"/>
              <a:ext cx="234315" cy="1737360"/>
            </a:xfrm>
            <a:custGeom>
              <a:avLst/>
              <a:gdLst/>
              <a:ahLst/>
              <a:cxnLst/>
              <a:rect l="l" t="t" r="r" b="b"/>
              <a:pathLst>
                <a:path w="234315" h="1737359">
                  <a:moveTo>
                    <a:pt x="233997" y="0"/>
                  </a:moveTo>
                  <a:lnTo>
                    <a:pt x="0" y="0"/>
                  </a:lnTo>
                  <a:lnTo>
                    <a:pt x="0" y="1737004"/>
                  </a:lnTo>
                  <a:lnTo>
                    <a:pt x="233997" y="1737004"/>
                  </a:lnTo>
                  <a:lnTo>
                    <a:pt x="233997" y="0"/>
                  </a:lnTo>
                  <a:close/>
                </a:path>
              </a:pathLst>
            </a:custGeom>
            <a:solidFill>
              <a:srgbClr val="FFFFFF"/>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grpSp>
        <p:nvGrpSpPr>
          <p:cNvPr id="42" name="object 42"/>
          <p:cNvGrpSpPr/>
          <p:nvPr/>
        </p:nvGrpSpPr>
        <p:grpSpPr>
          <a:xfrm>
            <a:off x="6677570" y="2075172"/>
            <a:ext cx="331470" cy="448945"/>
            <a:chOff x="3812165" y="2075172"/>
            <a:chExt cx="331470" cy="448945"/>
          </a:xfrm>
        </p:grpSpPr>
        <p:sp>
          <p:nvSpPr>
            <p:cNvPr id="43" name="object 43"/>
            <p:cNvSpPr/>
            <p:nvPr/>
          </p:nvSpPr>
          <p:spPr>
            <a:xfrm>
              <a:off x="3812165" y="2084382"/>
              <a:ext cx="330835" cy="440055"/>
            </a:xfrm>
            <a:custGeom>
              <a:avLst/>
              <a:gdLst/>
              <a:ahLst/>
              <a:cxnLst/>
              <a:rect l="l" t="t" r="r" b="b"/>
              <a:pathLst>
                <a:path w="330835" h="440055">
                  <a:moveTo>
                    <a:pt x="217424" y="0"/>
                  </a:moveTo>
                  <a:lnTo>
                    <a:pt x="201493" y="3224"/>
                  </a:lnTo>
                  <a:lnTo>
                    <a:pt x="188450" y="12006"/>
                  </a:lnTo>
                  <a:lnTo>
                    <a:pt x="179638" y="25004"/>
                  </a:lnTo>
                  <a:lnTo>
                    <a:pt x="176403" y="40881"/>
                  </a:lnTo>
                  <a:lnTo>
                    <a:pt x="179638" y="56752"/>
                  </a:lnTo>
                  <a:lnTo>
                    <a:pt x="188450" y="69751"/>
                  </a:lnTo>
                  <a:lnTo>
                    <a:pt x="201493" y="78536"/>
                  </a:lnTo>
                  <a:lnTo>
                    <a:pt x="217424" y="81762"/>
                  </a:lnTo>
                  <a:lnTo>
                    <a:pt x="233354" y="78536"/>
                  </a:lnTo>
                  <a:lnTo>
                    <a:pt x="246397" y="69751"/>
                  </a:lnTo>
                  <a:lnTo>
                    <a:pt x="255209" y="56752"/>
                  </a:lnTo>
                  <a:lnTo>
                    <a:pt x="258445" y="40881"/>
                  </a:lnTo>
                  <a:lnTo>
                    <a:pt x="255209" y="25004"/>
                  </a:lnTo>
                  <a:lnTo>
                    <a:pt x="246397" y="12006"/>
                  </a:lnTo>
                  <a:lnTo>
                    <a:pt x="233354" y="3224"/>
                  </a:lnTo>
                  <a:lnTo>
                    <a:pt x="217424" y="0"/>
                  </a:lnTo>
                  <a:close/>
                </a:path>
                <a:path w="330835" h="440055">
                  <a:moveTo>
                    <a:pt x="237423" y="275958"/>
                  </a:moveTo>
                  <a:lnTo>
                    <a:pt x="164096" y="275958"/>
                  </a:lnTo>
                  <a:lnTo>
                    <a:pt x="207162" y="316839"/>
                  </a:lnTo>
                  <a:lnTo>
                    <a:pt x="207162" y="439496"/>
                  </a:lnTo>
                  <a:lnTo>
                    <a:pt x="248196" y="439496"/>
                  </a:lnTo>
                  <a:lnTo>
                    <a:pt x="248196" y="286181"/>
                  </a:lnTo>
                  <a:lnTo>
                    <a:pt x="237423" y="275958"/>
                  </a:lnTo>
                  <a:close/>
                </a:path>
                <a:path w="330835" h="440055">
                  <a:moveTo>
                    <a:pt x="8204" y="296405"/>
                  </a:moveTo>
                  <a:lnTo>
                    <a:pt x="0" y="337286"/>
                  </a:lnTo>
                  <a:lnTo>
                    <a:pt x="143586" y="365899"/>
                  </a:lnTo>
                  <a:lnTo>
                    <a:pt x="154774" y="316839"/>
                  </a:lnTo>
                  <a:lnTo>
                    <a:pt x="108712" y="316839"/>
                  </a:lnTo>
                  <a:lnTo>
                    <a:pt x="8204" y="296405"/>
                  </a:lnTo>
                  <a:close/>
                </a:path>
                <a:path w="330835" h="440055">
                  <a:moveTo>
                    <a:pt x="246767" y="151269"/>
                  </a:moveTo>
                  <a:lnTo>
                    <a:pt x="141528" y="151269"/>
                  </a:lnTo>
                  <a:lnTo>
                    <a:pt x="108712" y="316839"/>
                  </a:lnTo>
                  <a:lnTo>
                    <a:pt x="154774" y="316839"/>
                  </a:lnTo>
                  <a:lnTo>
                    <a:pt x="164096" y="275958"/>
                  </a:lnTo>
                  <a:lnTo>
                    <a:pt x="237423" y="275958"/>
                  </a:lnTo>
                  <a:lnTo>
                    <a:pt x="205117" y="245300"/>
                  </a:lnTo>
                  <a:lnTo>
                    <a:pt x="217424" y="183972"/>
                  </a:lnTo>
                  <a:lnTo>
                    <a:pt x="286352" y="183972"/>
                  </a:lnTo>
                  <a:lnTo>
                    <a:pt x="277674" y="180395"/>
                  </a:lnTo>
                  <a:lnTo>
                    <a:pt x="257259" y="164872"/>
                  </a:lnTo>
                  <a:lnTo>
                    <a:pt x="246767" y="151269"/>
                  </a:lnTo>
                  <a:close/>
                </a:path>
                <a:path w="330835" h="440055">
                  <a:moveTo>
                    <a:pt x="186651" y="91986"/>
                  </a:moveTo>
                  <a:lnTo>
                    <a:pt x="180505" y="91986"/>
                  </a:lnTo>
                  <a:lnTo>
                    <a:pt x="176403" y="94030"/>
                  </a:lnTo>
                  <a:lnTo>
                    <a:pt x="170243" y="94030"/>
                  </a:lnTo>
                  <a:lnTo>
                    <a:pt x="63588" y="139001"/>
                  </a:lnTo>
                  <a:lnTo>
                    <a:pt x="63588" y="235076"/>
                  </a:lnTo>
                  <a:lnTo>
                    <a:pt x="104609" y="235076"/>
                  </a:lnTo>
                  <a:lnTo>
                    <a:pt x="104609" y="165569"/>
                  </a:lnTo>
                  <a:lnTo>
                    <a:pt x="141528" y="151269"/>
                  </a:lnTo>
                  <a:lnTo>
                    <a:pt x="246767" y="151269"/>
                  </a:lnTo>
                  <a:lnTo>
                    <a:pt x="242036" y="145135"/>
                  </a:lnTo>
                  <a:lnTo>
                    <a:pt x="221526" y="112420"/>
                  </a:lnTo>
                  <a:lnTo>
                    <a:pt x="214635" y="104057"/>
                  </a:lnTo>
                  <a:lnTo>
                    <a:pt x="206398" y="97607"/>
                  </a:lnTo>
                  <a:lnTo>
                    <a:pt x="197006" y="93455"/>
                  </a:lnTo>
                  <a:lnTo>
                    <a:pt x="186651" y="91986"/>
                  </a:lnTo>
                  <a:close/>
                </a:path>
                <a:path w="330835" h="440055">
                  <a:moveTo>
                    <a:pt x="286352" y="183972"/>
                  </a:moveTo>
                  <a:lnTo>
                    <a:pt x="217424" y="183972"/>
                  </a:lnTo>
                  <a:lnTo>
                    <a:pt x="239957" y="204891"/>
                  </a:lnTo>
                  <a:lnTo>
                    <a:pt x="266911" y="221021"/>
                  </a:lnTo>
                  <a:lnTo>
                    <a:pt x="297325" y="231403"/>
                  </a:lnTo>
                  <a:lnTo>
                    <a:pt x="330238" y="235076"/>
                  </a:lnTo>
                  <a:lnTo>
                    <a:pt x="330238" y="194195"/>
                  </a:lnTo>
                  <a:lnTo>
                    <a:pt x="302320" y="190553"/>
                  </a:lnTo>
                  <a:lnTo>
                    <a:pt x="286352" y="183972"/>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44" name="object 44"/>
            <p:cNvSpPr/>
            <p:nvPr/>
          </p:nvSpPr>
          <p:spPr>
            <a:xfrm>
              <a:off x="3813015" y="2075172"/>
              <a:ext cx="330835" cy="440055"/>
            </a:xfrm>
            <a:custGeom>
              <a:avLst/>
              <a:gdLst/>
              <a:ahLst/>
              <a:cxnLst/>
              <a:rect l="l" t="t" r="r" b="b"/>
              <a:pathLst>
                <a:path w="330835" h="440055">
                  <a:moveTo>
                    <a:pt x="217424" y="0"/>
                  </a:moveTo>
                  <a:lnTo>
                    <a:pt x="201493" y="3224"/>
                  </a:lnTo>
                  <a:lnTo>
                    <a:pt x="188450" y="12006"/>
                  </a:lnTo>
                  <a:lnTo>
                    <a:pt x="179638" y="25004"/>
                  </a:lnTo>
                  <a:lnTo>
                    <a:pt x="176403" y="40881"/>
                  </a:lnTo>
                  <a:lnTo>
                    <a:pt x="179638" y="56752"/>
                  </a:lnTo>
                  <a:lnTo>
                    <a:pt x="188450" y="69751"/>
                  </a:lnTo>
                  <a:lnTo>
                    <a:pt x="201493" y="78536"/>
                  </a:lnTo>
                  <a:lnTo>
                    <a:pt x="217424" y="81762"/>
                  </a:lnTo>
                  <a:lnTo>
                    <a:pt x="233354" y="78536"/>
                  </a:lnTo>
                  <a:lnTo>
                    <a:pt x="246397" y="69751"/>
                  </a:lnTo>
                  <a:lnTo>
                    <a:pt x="255209" y="56752"/>
                  </a:lnTo>
                  <a:lnTo>
                    <a:pt x="258445" y="40881"/>
                  </a:lnTo>
                  <a:lnTo>
                    <a:pt x="255209" y="25004"/>
                  </a:lnTo>
                  <a:lnTo>
                    <a:pt x="246397" y="12006"/>
                  </a:lnTo>
                  <a:lnTo>
                    <a:pt x="233354" y="3224"/>
                  </a:lnTo>
                  <a:lnTo>
                    <a:pt x="217424" y="0"/>
                  </a:lnTo>
                  <a:close/>
                </a:path>
                <a:path w="330835" h="440055">
                  <a:moveTo>
                    <a:pt x="237423" y="275958"/>
                  </a:moveTo>
                  <a:lnTo>
                    <a:pt x="164096" y="275958"/>
                  </a:lnTo>
                  <a:lnTo>
                    <a:pt x="207162" y="316839"/>
                  </a:lnTo>
                  <a:lnTo>
                    <a:pt x="207162" y="439496"/>
                  </a:lnTo>
                  <a:lnTo>
                    <a:pt x="248196" y="439496"/>
                  </a:lnTo>
                  <a:lnTo>
                    <a:pt x="248196" y="286181"/>
                  </a:lnTo>
                  <a:lnTo>
                    <a:pt x="237423" y="275958"/>
                  </a:lnTo>
                  <a:close/>
                </a:path>
                <a:path w="330835" h="440055">
                  <a:moveTo>
                    <a:pt x="8204" y="296405"/>
                  </a:moveTo>
                  <a:lnTo>
                    <a:pt x="0" y="337286"/>
                  </a:lnTo>
                  <a:lnTo>
                    <a:pt x="143586" y="365899"/>
                  </a:lnTo>
                  <a:lnTo>
                    <a:pt x="154774" y="316839"/>
                  </a:lnTo>
                  <a:lnTo>
                    <a:pt x="108712" y="316839"/>
                  </a:lnTo>
                  <a:lnTo>
                    <a:pt x="8204" y="296405"/>
                  </a:lnTo>
                  <a:close/>
                </a:path>
                <a:path w="330835" h="440055">
                  <a:moveTo>
                    <a:pt x="246767" y="151269"/>
                  </a:moveTo>
                  <a:lnTo>
                    <a:pt x="141528" y="151269"/>
                  </a:lnTo>
                  <a:lnTo>
                    <a:pt x="108712" y="316839"/>
                  </a:lnTo>
                  <a:lnTo>
                    <a:pt x="154774" y="316839"/>
                  </a:lnTo>
                  <a:lnTo>
                    <a:pt x="164096" y="275958"/>
                  </a:lnTo>
                  <a:lnTo>
                    <a:pt x="237423" y="275958"/>
                  </a:lnTo>
                  <a:lnTo>
                    <a:pt x="205117" y="245300"/>
                  </a:lnTo>
                  <a:lnTo>
                    <a:pt x="217424" y="183972"/>
                  </a:lnTo>
                  <a:lnTo>
                    <a:pt x="286352" y="183972"/>
                  </a:lnTo>
                  <a:lnTo>
                    <a:pt x="277674" y="180395"/>
                  </a:lnTo>
                  <a:lnTo>
                    <a:pt x="257259" y="164872"/>
                  </a:lnTo>
                  <a:lnTo>
                    <a:pt x="246767" y="151269"/>
                  </a:lnTo>
                  <a:close/>
                </a:path>
                <a:path w="330835" h="440055">
                  <a:moveTo>
                    <a:pt x="186651" y="91986"/>
                  </a:moveTo>
                  <a:lnTo>
                    <a:pt x="180505" y="91986"/>
                  </a:lnTo>
                  <a:lnTo>
                    <a:pt x="176403" y="94030"/>
                  </a:lnTo>
                  <a:lnTo>
                    <a:pt x="170243" y="94030"/>
                  </a:lnTo>
                  <a:lnTo>
                    <a:pt x="63588" y="139001"/>
                  </a:lnTo>
                  <a:lnTo>
                    <a:pt x="63588" y="235076"/>
                  </a:lnTo>
                  <a:lnTo>
                    <a:pt x="104609" y="235076"/>
                  </a:lnTo>
                  <a:lnTo>
                    <a:pt x="104609" y="165569"/>
                  </a:lnTo>
                  <a:lnTo>
                    <a:pt x="141528" y="151269"/>
                  </a:lnTo>
                  <a:lnTo>
                    <a:pt x="246767" y="151269"/>
                  </a:lnTo>
                  <a:lnTo>
                    <a:pt x="242036" y="145135"/>
                  </a:lnTo>
                  <a:lnTo>
                    <a:pt x="221526" y="112420"/>
                  </a:lnTo>
                  <a:lnTo>
                    <a:pt x="214635" y="104057"/>
                  </a:lnTo>
                  <a:lnTo>
                    <a:pt x="206398" y="97607"/>
                  </a:lnTo>
                  <a:lnTo>
                    <a:pt x="197006" y="93455"/>
                  </a:lnTo>
                  <a:lnTo>
                    <a:pt x="186651" y="91986"/>
                  </a:lnTo>
                  <a:close/>
                </a:path>
                <a:path w="330835" h="440055">
                  <a:moveTo>
                    <a:pt x="286352" y="183972"/>
                  </a:moveTo>
                  <a:lnTo>
                    <a:pt x="217424" y="183972"/>
                  </a:lnTo>
                  <a:lnTo>
                    <a:pt x="239957" y="204891"/>
                  </a:lnTo>
                  <a:lnTo>
                    <a:pt x="266911" y="221021"/>
                  </a:lnTo>
                  <a:lnTo>
                    <a:pt x="297325" y="231403"/>
                  </a:lnTo>
                  <a:lnTo>
                    <a:pt x="330238" y="235076"/>
                  </a:lnTo>
                  <a:lnTo>
                    <a:pt x="330238" y="194195"/>
                  </a:lnTo>
                  <a:lnTo>
                    <a:pt x="302320" y="190553"/>
                  </a:lnTo>
                  <a:lnTo>
                    <a:pt x="286352" y="183972"/>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grpSp>
        <p:nvGrpSpPr>
          <p:cNvPr id="45" name="object 45"/>
          <p:cNvGrpSpPr/>
          <p:nvPr/>
        </p:nvGrpSpPr>
        <p:grpSpPr>
          <a:xfrm flipH="1">
            <a:off x="7049940" y="1472504"/>
            <a:ext cx="3303265" cy="29209"/>
            <a:chOff x="468000" y="1472504"/>
            <a:chExt cx="3303265" cy="29209"/>
          </a:xfrm>
        </p:grpSpPr>
        <p:sp>
          <p:nvSpPr>
            <p:cNvPr id="46" name="object 46"/>
            <p:cNvSpPr/>
            <p:nvPr/>
          </p:nvSpPr>
          <p:spPr>
            <a:xfrm>
              <a:off x="468000" y="1472504"/>
              <a:ext cx="962660" cy="2920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47" name="object 47"/>
            <p:cNvSpPr/>
            <p:nvPr/>
          </p:nvSpPr>
          <p:spPr>
            <a:xfrm>
              <a:off x="1270000" y="1478854"/>
              <a:ext cx="2501265" cy="0"/>
            </a:xfrm>
            <a:custGeom>
              <a:avLst/>
              <a:gdLst/>
              <a:ahLst/>
              <a:cxnLst/>
              <a:rect l="l" t="t" r="r" b="b"/>
              <a:pathLst>
                <a:path w="2501265">
                  <a:moveTo>
                    <a:pt x="0" y="0"/>
                  </a:moveTo>
                  <a:lnTo>
                    <a:pt x="50596" y="0"/>
                  </a:lnTo>
                  <a:lnTo>
                    <a:pt x="2501201" y="0"/>
                  </a:lnTo>
                </a:path>
              </a:pathLst>
            </a:custGeom>
            <a:ln w="12700">
              <a:solidFill>
                <a:srgbClr val="D1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
        <p:nvSpPr>
          <p:cNvPr id="48" name="object 48"/>
          <p:cNvSpPr txBox="1"/>
          <p:nvPr/>
        </p:nvSpPr>
        <p:spPr>
          <a:xfrm>
            <a:off x="757512" y="7186129"/>
            <a:ext cx="84455" cy="135935"/>
          </a:xfrm>
          <a:prstGeom prst="rect">
            <a:avLst/>
          </a:prstGeom>
        </p:spPr>
        <p:txBody>
          <a:bodyPr vert="horz" wrap="square" lIns="0" tIns="12700" rIns="0" bIns="0" rtlCol="0">
            <a:spAutoFit/>
          </a:bodyPr>
          <a:lstStyle/>
          <a:p>
            <a:pPr marL="12700" algn="r" rtl="1">
              <a:lnSpc>
                <a:spcPct val="100000"/>
              </a:lnSpc>
              <a:spcBef>
                <a:spcPts val="100"/>
              </a:spcBef>
            </a:pPr>
            <a:r>
              <a:rPr sz="800" dirty="0">
                <a:solidFill>
                  <a:srgbClr val="FFFFFF"/>
                </a:solidFill>
                <a:latin typeface="Bahij TheSansArabic Plain" panose="02040503050201020203" pitchFamily="18" charset="-78"/>
                <a:cs typeface="Bahij TheSansArabic Plain" panose="02040503050201020203" pitchFamily="18" charset="-78"/>
              </a:rPr>
              <a:t>5</a:t>
            </a:r>
            <a:endParaRPr sz="800">
              <a:latin typeface="Bahij TheSansArabic Plain" panose="02040503050201020203" pitchFamily="18" charset="-78"/>
              <a:cs typeface="Bahij TheSansArabic Plain" panose="02040503050201020203" pitchFamily="18" charset="-78"/>
            </a:endParaRPr>
          </a:p>
        </p:txBody>
      </p:sp>
      <p:sp>
        <p:nvSpPr>
          <p:cNvPr id="49" name="object 49"/>
          <p:cNvSpPr/>
          <p:nvPr/>
        </p:nvSpPr>
        <p:spPr>
          <a:xfrm>
            <a:off x="6554653" y="5697004"/>
            <a:ext cx="443865" cy="399415"/>
          </a:xfrm>
          <a:custGeom>
            <a:avLst/>
            <a:gdLst/>
            <a:ahLst/>
            <a:cxnLst/>
            <a:rect l="l" t="t" r="r" b="b"/>
            <a:pathLst>
              <a:path w="443864" h="399414">
                <a:moveTo>
                  <a:pt x="177330" y="221665"/>
                </a:moveTo>
                <a:lnTo>
                  <a:pt x="175590" y="213042"/>
                </a:lnTo>
                <a:lnTo>
                  <a:pt x="170840" y="205994"/>
                </a:lnTo>
                <a:lnTo>
                  <a:pt x="163804" y="201244"/>
                </a:lnTo>
                <a:lnTo>
                  <a:pt x="155168" y="199504"/>
                </a:lnTo>
                <a:lnTo>
                  <a:pt x="146545" y="201244"/>
                </a:lnTo>
                <a:lnTo>
                  <a:pt x="139496" y="205994"/>
                </a:lnTo>
                <a:lnTo>
                  <a:pt x="134747" y="213042"/>
                </a:lnTo>
                <a:lnTo>
                  <a:pt x="133007" y="221665"/>
                </a:lnTo>
                <a:lnTo>
                  <a:pt x="134747" y="230301"/>
                </a:lnTo>
                <a:lnTo>
                  <a:pt x="139496" y="237350"/>
                </a:lnTo>
                <a:lnTo>
                  <a:pt x="146545" y="242100"/>
                </a:lnTo>
                <a:lnTo>
                  <a:pt x="155168" y="243840"/>
                </a:lnTo>
                <a:lnTo>
                  <a:pt x="163804" y="242100"/>
                </a:lnTo>
                <a:lnTo>
                  <a:pt x="170840" y="237350"/>
                </a:lnTo>
                <a:lnTo>
                  <a:pt x="175590" y="230301"/>
                </a:lnTo>
                <a:lnTo>
                  <a:pt x="177330" y="221665"/>
                </a:lnTo>
                <a:close/>
              </a:path>
              <a:path w="443864" h="399414">
                <a:moveTo>
                  <a:pt x="310337" y="221665"/>
                </a:moveTo>
                <a:lnTo>
                  <a:pt x="308597" y="213042"/>
                </a:lnTo>
                <a:lnTo>
                  <a:pt x="303847" y="205994"/>
                </a:lnTo>
                <a:lnTo>
                  <a:pt x="296799" y="201244"/>
                </a:lnTo>
                <a:lnTo>
                  <a:pt x="288175" y="199504"/>
                </a:lnTo>
                <a:lnTo>
                  <a:pt x="279539" y="201244"/>
                </a:lnTo>
                <a:lnTo>
                  <a:pt x="272503" y="205994"/>
                </a:lnTo>
                <a:lnTo>
                  <a:pt x="267754" y="213042"/>
                </a:lnTo>
                <a:lnTo>
                  <a:pt x="266014" y="221665"/>
                </a:lnTo>
                <a:lnTo>
                  <a:pt x="267754" y="230301"/>
                </a:lnTo>
                <a:lnTo>
                  <a:pt x="272503" y="237350"/>
                </a:lnTo>
                <a:lnTo>
                  <a:pt x="279539" y="242100"/>
                </a:lnTo>
                <a:lnTo>
                  <a:pt x="288175" y="243840"/>
                </a:lnTo>
                <a:lnTo>
                  <a:pt x="296799" y="242100"/>
                </a:lnTo>
                <a:lnTo>
                  <a:pt x="303847" y="237350"/>
                </a:lnTo>
                <a:lnTo>
                  <a:pt x="308597" y="230301"/>
                </a:lnTo>
                <a:lnTo>
                  <a:pt x="310337" y="221665"/>
                </a:lnTo>
                <a:close/>
              </a:path>
              <a:path w="443864" h="399414">
                <a:moveTo>
                  <a:pt x="354672" y="178003"/>
                </a:moveTo>
                <a:lnTo>
                  <a:pt x="338899" y="133934"/>
                </a:lnTo>
                <a:lnTo>
                  <a:pt x="309587" y="98564"/>
                </a:lnTo>
                <a:lnTo>
                  <a:pt x="269862" y="75044"/>
                </a:lnTo>
                <a:lnTo>
                  <a:pt x="222783" y="66509"/>
                </a:lnTo>
                <a:lnTo>
                  <a:pt x="182537" y="72999"/>
                </a:lnTo>
                <a:lnTo>
                  <a:pt x="145059" y="91681"/>
                </a:lnTo>
                <a:lnTo>
                  <a:pt x="114325" y="121437"/>
                </a:lnTo>
                <a:lnTo>
                  <a:pt x="94361" y="161086"/>
                </a:lnTo>
                <a:lnTo>
                  <a:pt x="89115" y="209486"/>
                </a:lnTo>
                <a:lnTo>
                  <a:pt x="127393" y="187998"/>
                </a:lnTo>
                <a:lnTo>
                  <a:pt x="159105" y="158089"/>
                </a:lnTo>
                <a:lnTo>
                  <a:pt x="182765" y="121234"/>
                </a:lnTo>
                <a:lnTo>
                  <a:pt x="196850" y="78917"/>
                </a:lnTo>
                <a:lnTo>
                  <a:pt x="224028" y="118897"/>
                </a:lnTo>
                <a:lnTo>
                  <a:pt x="260718" y="150075"/>
                </a:lnTo>
                <a:lnTo>
                  <a:pt x="304914" y="170446"/>
                </a:lnTo>
                <a:lnTo>
                  <a:pt x="354672" y="178003"/>
                </a:lnTo>
                <a:close/>
              </a:path>
              <a:path w="443864" h="399414">
                <a:moveTo>
                  <a:pt x="443331" y="240296"/>
                </a:moveTo>
                <a:lnTo>
                  <a:pt x="441706" y="229108"/>
                </a:lnTo>
                <a:lnTo>
                  <a:pt x="437159" y="219100"/>
                </a:lnTo>
                <a:lnTo>
                  <a:pt x="430149" y="210705"/>
                </a:lnTo>
                <a:lnTo>
                  <a:pt x="421170" y="204381"/>
                </a:lnTo>
                <a:lnTo>
                  <a:pt x="415632" y="154749"/>
                </a:lnTo>
                <a:lnTo>
                  <a:pt x="399999" y="110642"/>
                </a:lnTo>
                <a:lnTo>
                  <a:pt x="375742" y="72847"/>
                </a:lnTo>
                <a:lnTo>
                  <a:pt x="344309" y="42125"/>
                </a:lnTo>
                <a:lnTo>
                  <a:pt x="307174" y="19227"/>
                </a:lnTo>
                <a:lnTo>
                  <a:pt x="265811" y="4940"/>
                </a:lnTo>
                <a:lnTo>
                  <a:pt x="221665" y="0"/>
                </a:lnTo>
                <a:lnTo>
                  <a:pt x="177888" y="4851"/>
                </a:lnTo>
                <a:lnTo>
                  <a:pt x="136652" y="18948"/>
                </a:lnTo>
                <a:lnTo>
                  <a:pt x="99504" y="41668"/>
                </a:lnTo>
                <a:lnTo>
                  <a:pt x="67957" y="72351"/>
                </a:lnTo>
                <a:lnTo>
                  <a:pt x="43535" y="110350"/>
                </a:lnTo>
                <a:lnTo>
                  <a:pt x="27774" y="155028"/>
                </a:lnTo>
                <a:lnTo>
                  <a:pt x="22174" y="205714"/>
                </a:lnTo>
                <a:lnTo>
                  <a:pt x="13093" y="212547"/>
                </a:lnTo>
                <a:lnTo>
                  <a:pt x="6096" y="221449"/>
                </a:lnTo>
                <a:lnTo>
                  <a:pt x="1600" y="232016"/>
                </a:lnTo>
                <a:lnTo>
                  <a:pt x="0" y="243840"/>
                </a:lnTo>
                <a:lnTo>
                  <a:pt x="0" y="288175"/>
                </a:lnTo>
                <a:lnTo>
                  <a:pt x="3505" y="305396"/>
                </a:lnTo>
                <a:lnTo>
                  <a:pt x="13030" y="319481"/>
                </a:lnTo>
                <a:lnTo>
                  <a:pt x="27127" y="329006"/>
                </a:lnTo>
                <a:lnTo>
                  <a:pt x="44335" y="332498"/>
                </a:lnTo>
                <a:lnTo>
                  <a:pt x="66509" y="332498"/>
                </a:lnTo>
                <a:lnTo>
                  <a:pt x="66509" y="197281"/>
                </a:lnTo>
                <a:lnTo>
                  <a:pt x="74409" y="148209"/>
                </a:lnTo>
                <a:lnTo>
                  <a:pt x="96418" y="105613"/>
                </a:lnTo>
                <a:lnTo>
                  <a:pt x="129997" y="72034"/>
                </a:lnTo>
                <a:lnTo>
                  <a:pt x="172593" y="50025"/>
                </a:lnTo>
                <a:lnTo>
                  <a:pt x="221665" y="42125"/>
                </a:lnTo>
                <a:lnTo>
                  <a:pt x="270751" y="50025"/>
                </a:lnTo>
                <a:lnTo>
                  <a:pt x="313347" y="72034"/>
                </a:lnTo>
                <a:lnTo>
                  <a:pt x="346925" y="105613"/>
                </a:lnTo>
                <a:lnTo>
                  <a:pt x="368935" y="148209"/>
                </a:lnTo>
                <a:lnTo>
                  <a:pt x="376834" y="197281"/>
                </a:lnTo>
                <a:lnTo>
                  <a:pt x="376834" y="354672"/>
                </a:lnTo>
                <a:lnTo>
                  <a:pt x="199504" y="354672"/>
                </a:lnTo>
                <a:lnTo>
                  <a:pt x="199504" y="399008"/>
                </a:lnTo>
                <a:lnTo>
                  <a:pt x="376834" y="399008"/>
                </a:lnTo>
                <a:lnTo>
                  <a:pt x="394055" y="395516"/>
                </a:lnTo>
                <a:lnTo>
                  <a:pt x="408152" y="385991"/>
                </a:lnTo>
                <a:lnTo>
                  <a:pt x="417677" y="371894"/>
                </a:lnTo>
                <a:lnTo>
                  <a:pt x="421170" y="354672"/>
                </a:lnTo>
                <a:lnTo>
                  <a:pt x="421170" y="327621"/>
                </a:lnTo>
                <a:lnTo>
                  <a:pt x="430149" y="321297"/>
                </a:lnTo>
                <a:lnTo>
                  <a:pt x="437159" y="312864"/>
                </a:lnTo>
                <a:lnTo>
                  <a:pt x="441706" y="302729"/>
                </a:lnTo>
                <a:lnTo>
                  <a:pt x="443331" y="291274"/>
                </a:lnTo>
                <a:lnTo>
                  <a:pt x="443331" y="240296"/>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5408612" y="374650"/>
            <a:ext cx="4815016" cy="512763"/>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كيف تقام المباراة؟</a:t>
            </a:r>
            <a:endParaRPr sz="3200" dirty="0">
              <a:latin typeface="Bahij TheSansArabic Plain" panose="02040503050201020203" pitchFamily="18" charset="-78"/>
              <a:cs typeface="Bahij TheSansArabic Plain" panose="02040503050201020203" pitchFamily="18" charset="-78"/>
            </a:endParaRPr>
          </a:p>
        </p:txBody>
      </p:sp>
      <p:grpSp>
        <p:nvGrpSpPr>
          <p:cNvPr id="11" name="Group 10">
            <a:extLst>
              <a:ext uri="{FF2B5EF4-FFF2-40B4-BE49-F238E27FC236}">
                <a16:creationId xmlns:a16="http://schemas.microsoft.com/office/drawing/2014/main" id="{0D4E6256-54EE-4F52-9DD5-EB124636088C}"/>
              </a:ext>
            </a:extLst>
          </p:cNvPr>
          <p:cNvGrpSpPr/>
          <p:nvPr/>
        </p:nvGrpSpPr>
        <p:grpSpPr>
          <a:xfrm flipH="1">
            <a:off x="-1" y="8"/>
            <a:ext cx="10692130" cy="7560309"/>
            <a:chOff x="-1" y="8"/>
            <a:chExt cx="10692130" cy="7560309"/>
          </a:xfrm>
        </p:grpSpPr>
        <p:sp>
          <p:nvSpPr>
            <p:cNvPr id="2" name="object 2"/>
            <p:cNvSpPr/>
            <p:nvPr/>
          </p:nvSpPr>
          <p:spPr>
            <a:xfrm>
              <a:off x="5371324" y="590703"/>
              <a:ext cx="3933825" cy="6501765"/>
            </a:xfrm>
            <a:custGeom>
              <a:avLst/>
              <a:gdLst/>
              <a:ahLst/>
              <a:cxnLst/>
              <a:rect l="l" t="t" r="r" b="b"/>
              <a:pathLst>
                <a:path w="3933825" h="6501765">
                  <a:moveTo>
                    <a:pt x="0" y="3375418"/>
                  </a:moveTo>
                  <a:lnTo>
                    <a:pt x="0" y="6434886"/>
                  </a:lnTo>
                  <a:lnTo>
                    <a:pt x="5251" y="6460891"/>
                  </a:lnTo>
                  <a:lnTo>
                    <a:pt x="19573" y="6482129"/>
                  </a:lnTo>
                  <a:lnTo>
                    <a:pt x="40815" y="6496449"/>
                  </a:lnTo>
                  <a:lnTo>
                    <a:pt x="66827" y="6501701"/>
                  </a:lnTo>
                  <a:lnTo>
                    <a:pt x="1912708" y="6501701"/>
                  </a:lnTo>
                  <a:lnTo>
                    <a:pt x="3933380" y="220510"/>
                  </a:lnTo>
                  <a:lnTo>
                    <a:pt x="3920279" y="219214"/>
                  </a:lnTo>
                  <a:lnTo>
                    <a:pt x="3907804" y="215425"/>
                  </a:lnTo>
                  <a:lnTo>
                    <a:pt x="3896302" y="209285"/>
                  </a:lnTo>
                  <a:lnTo>
                    <a:pt x="3886123" y="200939"/>
                  </a:lnTo>
                  <a:lnTo>
                    <a:pt x="3704755" y="19570"/>
                  </a:lnTo>
                  <a:lnTo>
                    <a:pt x="3694581" y="11224"/>
                  </a:lnTo>
                  <a:lnTo>
                    <a:pt x="3683080" y="5084"/>
                  </a:lnTo>
                  <a:lnTo>
                    <a:pt x="3670606" y="1295"/>
                  </a:lnTo>
                  <a:lnTo>
                    <a:pt x="3657511" y="0"/>
                  </a:lnTo>
                  <a:lnTo>
                    <a:pt x="273964" y="0"/>
                  </a:lnTo>
                  <a:lnTo>
                    <a:pt x="247954" y="5251"/>
                  </a:lnTo>
                  <a:lnTo>
                    <a:pt x="226717" y="19573"/>
                  </a:lnTo>
                  <a:lnTo>
                    <a:pt x="212399" y="40815"/>
                  </a:lnTo>
                  <a:lnTo>
                    <a:pt x="207149" y="66827"/>
                  </a:lnTo>
                  <a:lnTo>
                    <a:pt x="207149" y="3112922"/>
                  </a:lnTo>
                  <a:lnTo>
                    <a:pt x="205852" y="3126017"/>
                  </a:lnTo>
                  <a:lnTo>
                    <a:pt x="202060" y="3138492"/>
                  </a:lnTo>
                  <a:lnTo>
                    <a:pt x="195919" y="3149993"/>
                  </a:lnTo>
                  <a:lnTo>
                    <a:pt x="187579" y="3160166"/>
                  </a:lnTo>
                  <a:lnTo>
                    <a:pt x="19570" y="3328174"/>
                  </a:lnTo>
                  <a:lnTo>
                    <a:pt x="11224" y="3338347"/>
                  </a:lnTo>
                  <a:lnTo>
                    <a:pt x="5084" y="3349848"/>
                  </a:lnTo>
                  <a:lnTo>
                    <a:pt x="1295" y="3362323"/>
                  </a:lnTo>
                  <a:lnTo>
                    <a:pt x="0" y="3375418"/>
                  </a:lnTo>
                  <a:close/>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nvGrpSpPr>
            <p:cNvPr id="4" name="object 4"/>
            <p:cNvGrpSpPr/>
            <p:nvPr/>
          </p:nvGrpSpPr>
          <p:grpSpPr>
            <a:xfrm>
              <a:off x="-1" y="8"/>
              <a:ext cx="10692130" cy="7560309"/>
              <a:chOff x="-1" y="8"/>
              <a:chExt cx="10692130" cy="7560309"/>
            </a:xfrm>
          </p:grpSpPr>
          <p:sp>
            <p:nvSpPr>
              <p:cNvPr id="5" name="object 5"/>
              <p:cNvSpPr/>
              <p:nvPr/>
            </p:nvSpPr>
            <p:spPr>
              <a:xfrm>
                <a:off x="468500" y="1050754"/>
                <a:ext cx="970280" cy="29209"/>
              </a:xfrm>
              <a:custGeom>
                <a:avLst/>
                <a:gdLst/>
                <a:ahLst/>
                <a:cxnLst/>
                <a:rect l="l" t="t" r="r" b="b"/>
                <a:pathLst>
                  <a:path w="970280" h="29209">
                    <a:moveTo>
                      <a:pt x="969797" y="0"/>
                    </a:moveTo>
                    <a:lnTo>
                      <a:pt x="0" y="0"/>
                    </a:lnTo>
                    <a:lnTo>
                      <a:pt x="0" y="28803"/>
                    </a:lnTo>
                    <a:lnTo>
                      <a:pt x="928966" y="28803"/>
                    </a:lnTo>
                    <a:lnTo>
                      <a:pt x="969797"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6" name="object 6"/>
              <p:cNvSpPr/>
              <p:nvPr/>
            </p:nvSpPr>
            <p:spPr>
              <a:xfrm>
                <a:off x="1411391" y="1057235"/>
                <a:ext cx="2832100" cy="0"/>
              </a:xfrm>
              <a:custGeom>
                <a:avLst/>
                <a:gdLst/>
                <a:ahLst/>
                <a:cxnLst/>
                <a:rect l="l" t="t" r="r" b="b"/>
                <a:pathLst>
                  <a:path w="2832100">
                    <a:moveTo>
                      <a:pt x="0" y="0"/>
                    </a:moveTo>
                    <a:lnTo>
                      <a:pt x="2831706"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7" name="object 7"/>
              <p:cNvSpPr/>
              <p:nvPr/>
            </p:nvSpPr>
            <p:spPr>
              <a:xfrm>
                <a:off x="-1" y="8"/>
                <a:ext cx="7787005" cy="3928745"/>
              </a:xfrm>
              <a:custGeom>
                <a:avLst/>
                <a:gdLst/>
                <a:ahLst/>
                <a:cxnLst/>
                <a:rect l="l" t="t" r="r" b="b"/>
                <a:pathLst>
                  <a:path w="7787005" h="3928745">
                    <a:moveTo>
                      <a:pt x="7786814" y="0"/>
                    </a:moveTo>
                    <a:lnTo>
                      <a:pt x="5497156" y="0"/>
                    </a:lnTo>
                    <a:lnTo>
                      <a:pt x="6229870" y="732713"/>
                    </a:lnTo>
                    <a:lnTo>
                      <a:pt x="6229870" y="1607566"/>
                    </a:lnTo>
                    <a:lnTo>
                      <a:pt x="7097306" y="2474988"/>
                    </a:lnTo>
                    <a:lnTo>
                      <a:pt x="7097306" y="3238627"/>
                    </a:lnTo>
                    <a:lnTo>
                      <a:pt x="7786814" y="3928135"/>
                    </a:lnTo>
                    <a:lnTo>
                      <a:pt x="7786814" y="0"/>
                    </a:lnTo>
                    <a:close/>
                  </a:path>
                  <a:path w="7787005" h="3928745">
                    <a:moveTo>
                      <a:pt x="2269578" y="0"/>
                    </a:moveTo>
                    <a:lnTo>
                      <a:pt x="0" y="0"/>
                    </a:lnTo>
                    <a:lnTo>
                      <a:pt x="0" y="117360"/>
                    </a:lnTo>
                    <a:lnTo>
                      <a:pt x="2152218" y="117360"/>
                    </a:lnTo>
                    <a:lnTo>
                      <a:pt x="2269578"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8" name="object 8"/>
              <p:cNvPicPr/>
              <p:nvPr/>
            </p:nvPicPr>
            <p:blipFill>
              <a:blip r:embed="rId2" cstate="print"/>
              <a:stretch>
                <a:fillRect/>
              </a:stretch>
            </p:blipFill>
            <p:spPr>
              <a:xfrm>
                <a:off x="3814991" y="8"/>
                <a:ext cx="6877011" cy="7559996"/>
              </a:xfrm>
              <a:prstGeom prst="rect">
                <a:avLst/>
              </a:prstGeom>
            </p:spPr>
          </p:pic>
        </p:grpSp>
        <p:sp>
          <p:nvSpPr>
            <p:cNvPr id="9" name="object 9"/>
            <p:cNvSpPr txBox="1"/>
            <p:nvPr/>
          </p:nvSpPr>
          <p:spPr>
            <a:xfrm>
              <a:off x="467450" y="1219794"/>
              <a:ext cx="4466590" cy="5520101"/>
            </a:xfrm>
            <a:prstGeom prst="rect">
              <a:avLst/>
            </a:prstGeom>
          </p:spPr>
          <p:txBody>
            <a:bodyPr vert="horz" wrap="square" lIns="0" tIns="134620" rIns="0" bIns="0" rtlCol="0">
              <a:spAutoFit/>
            </a:bodyPr>
            <a:lstStyle/>
            <a:p>
              <a:pPr marL="12700" algn="r" rtl="1">
                <a:lnSpc>
                  <a:spcPts val="1900"/>
                </a:lnSpc>
                <a:spcBef>
                  <a:spcPts val="1060"/>
                </a:spcBef>
              </a:pPr>
              <a:r>
                <a:rPr lang="ar-EG" sz="1600" dirty="0">
                  <a:solidFill>
                    <a:srgbClr val="242424"/>
                  </a:solidFill>
                  <a:latin typeface="Bahij TheSansArabic Plain" panose="02040503050201020203" pitchFamily="18" charset="-78"/>
                  <a:cs typeface="Bahij TheSansArabic Plain" panose="02040503050201020203" pitchFamily="18" charset="-78"/>
                </a:rPr>
                <a:t>التحضير</a:t>
              </a:r>
              <a:endParaRPr lang="en-GB" sz="1600" dirty="0">
                <a:solidFill>
                  <a:srgbClr val="242424"/>
                </a:solidFill>
                <a:latin typeface="Bahij TheSansArabic Plain" panose="02040503050201020203" pitchFamily="18" charset="-78"/>
                <a:cs typeface="Bahij TheSansArabic Plain" panose="02040503050201020203" pitchFamily="18" charset="-78"/>
              </a:endParaRPr>
            </a:p>
            <a:p>
              <a:pPr marL="12700" algn="r" rtl="1">
                <a:lnSpc>
                  <a:spcPts val="1900"/>
                </a:lnSpc>
                <a:spcBef>
                  <a:spcPts val="1060"/>
                </a:spcBef>
              </a:pPr>
              <a:r>
                <a:rPr lang="ar-EG" sz="1200" dirty="0">
                  <a:solidFill>
                    <a:srgbClr val="242424"/>
                  </a:solidFill>
                  <a:latin typeface="Bahij TheSansArabic Plain" panose="02040503050201020203" pitchFamily="18" charset="-78"/>
                  <a:cs typeface="Bahij TheSansArabic Plain" panose="02040503050201020203" pitchFamily="18" charset="-78"/>
                </a:rPr>
                <a:t>اعتمادًا على وضع اللعبة، يتم تقسيم اللاعبين إلى فرق ويتنافسون ضد بعضهم البعض أو يتحدون ضد الذكاء الاصطناعي. يستلم جميع الحاضرون مجموعات الألعاب الخاصة بهم ويتم تقديم جلسة تدريبية لهم مدتها 5 دقائق تقريبًا.</a:t>
              </a:r>
              <a:endParaRPr lang="en-GB" sz="1200" dirty="0">
                <a:solidFill>
                  <a:srgbClr val="242424"/>
                </a:solidFill>
                <a:latin typeface="Bahij TheSansArabic Plain" panose="02040503050201020203" pitchFamily="18" charset="-78"/>
                <a:cs typeface="Bahij TheSansArabic Plain" panose="02040503050201020203" pitchFamily="18" charset="-78"/>
              </a:endParaRPr>
            </a:p>
            <a:p>
              <a:pPr marL="12700" algn="r" rtl="1">
                <a:lnSpc>
                  <a:spcPts val="1900"/>
                </a:lnSpc>
                <a:spcBef>
                  <a:spcPts val="1060"/>
                </a:spcBef>
              </a:pPr>
              <a:endParaRPr sz="1500" dirty="0">
                <a:latin typeface="Bahij TheSansArabic Plain" panose="02040503050201020203" pitchFamily="18" charset="-78"/>
                <a:cs typeface="Bahij TheSansArabic Plain" panose="02040503050201020203" pitchFamily="18" charset="-78"/>
              </a:endParaRPr>
            </a:p>
            <a:p>
              <a:pPr marL="12700" algn="r" rtl="1">
                <a:lnSpc>
                  <a:spcPts val="1900"/>
                </a:lnSpc>
              </a:pPr>
              <a:r>
                <a:rPr lang="ar-EG" sz="1600" dirty="0">
                  <a:solidFill>
                    <a:srgbClr val="242424"/>
                  </a:solidFill>
                  <a:latin typeface="Bahij TheSansArabic Plain" panose="02040503050201020203" pitchFamily="18" charset="-78"/>
                  <a:cs typeface="Bahij TheSansArabic Plain" panose="02040503050201020203" pitchFamily="18" charset="-78"/>
                </a:rPr>
                <a:t>هدف اللعبة</a:t>
              </a:r>
            </a:p>
            <a:p>
              <a:pPr marL="12700" algn="r" rtl="1">
                <a:lnSpc>
                  <a:spcPts val="1900"/>
                </a:lnSpc>
              </a:pPr>
              <a:r>
                <a:rPr lang="ar-EG" sz="1200" dirty="0">
                  <a:solidFill>
                    <a:srgbClr val="242424"/>
                  </a:solidFill>
                  <a:latin typeface="Bahij TheSansArabic Plain" panose="02040503050201020203" pitchFamily="18" charset="-78"/>
                  <a:cs typeface="Bahij TheSansArabic Plain" panose="02040503050201020203" pitchFamily="18" charset="-78"/>
                </a:rPr>
                <a:t>يضرب اللاعبون بعضهم البعض أو خصومهم الافتراضيين بطلقات المسدس، كل ضربة وعملية إلغاء تنشيط ناجحة تعطي لضاربها بعض النقاط. وفي نهاية كل جولة، يتم تحديد الفائز، وهو اللاعب أو الفريق الحاصل على أكبر عدد من النقاط.</a:t>
              </a:r>
            </a:p>
            <a:p>
              <a:pPr marL="12700" algn="r" rtl="1">
                <a:lnSpc>
                  <a:spcPts val="1900"/>
                </a:lnSpc>
              </a:pPr>
              <a:endParaRPr sz="1900" dirty="0">
                <a:latin typeface="Bahij TheSansArabic Plain" panose="02040503050201020203" pitchFamily="18" charset="-78"/>
                <a:cs typeface="Bahij TheSansArabic Plain" panose="02040503050201020203" pitchFamily="18" charset="-78"/>
              </a:endParaRPr>
            </a:p>
            <a:p>
              <a:pPr marL="12700" algn="r" rtl="1">
                <a:lnSpc>
                  <a:spcPts val="1900"/>
                </a:lnSpc>
              </a:pPr>
              <a:r>
                <a:rPr lang="ar-EG" sz="1600" dirty="0">
                  <a:solidFill>
                    <a:srgbClr val="242424"/>
                  </a:solidFill>
                  <a:latin typeface="Bahij TheSansArabic Plain" panose="02040503050201020203" pitchFamily="18" charset="-78"/>
                  <a:cs typeface="Bahij TheSansArabic Plain" panose="02040503050201020203" pitchFamily="18" charset="-78"/>
                </a:rPr>
                <a:t>مدة اللعبة</a:t>
              </a:r>
            </a:p>
            <a:p>
              <a:pPr marL="12700" algn="r" rtl="1">
                <a:lnSpc>
                  <a:spcPts val="1900"/>
                </a:lnSpc>
              </a:pPr>
              <a:r>
                <a:rPr lang="ar-EG" sz="1200" dirty="0">
                  <a:solidFill>
                    <a:srgbClr val="242424"/>
                  </a:solidFill>
                  <a:latin typeface="Bahij TheSansArabic Plain" panose="02040503050201020203" pitchFamily="18" charset="-78"/>
                  <a:cs typeface="Bahij TheSansArabic Plain" panose="02040503050201020203" pitchFamily="18" charset="-78"/>
                </a:rPr>
                <a:t>أنت من يحدد وقت اللعبة بنفسك، لكننا نوصي باستخدام الخيار الأكثر شيوعًا، والذي تقدمه ساحات الواقع الافتراضي لزوارها في جميع أنحاء العالم:</a:t>
              </a:r>
            </a:p>
            <a:p>
              <a:pPr marL="12700" algn="r" rtl="1">
                <a:lnSpc>
                  <a:spcPts val="1900"/>
                </a:lnSpc>
              </a:pPr>
              <a:endParaRPr sz="1350" dirty="0">
                <a:latin typeface="Bahij TheSansArabic Plain" panose="02040503050201020203" pitchFamily="18" charset="-78"/>
                <a:cs typeface="Bahij TheSansArabic Plain" panose="02040503050201020203" pitchFamily="18" charset="-78"/>
              </a:endParaRPr>
            </a:p>
            <a:p>
              <a:pPr marL="12700" algn="r" rtl="1">
                <a:lnSpc>
                  <a:spcPts val="1900"/>
                </a:lnSpc>
              </a:pPr>
              <a:r>
                <a:rPr lang="ar-EG" sz="1600" dirty="0">
                  <a:solidFill>
                    <a:srgbClr val="D22E2E"/>
                  </a:solidFill>
                  <a:latin typeface="Bahij TheSansArabic Plain" panose="02040503050201020203" pitchFamily="18" charset="-78"/>
                  <a:cs typeface="Bahij TheSansArabic Plain" panose="02040503050201020203" pitchFamily="18" charset="-78"/>
                </a:rPr>
                <a:t>35 دقيقة</a:t>
              </a:r>
              <a:r>
                <a:rPr lang="ar-EG" sz="1200" dirty="0">
                  <a:solidFill>
                    <a:srgbClr val="242424"/>
                  </a:solidFill>
                  <a:latin typeface="Bahij TheSansArabic Plain" panose="02040503050201020203" pitchFamily="18" charset="-78"/>
                  <a:cs typeface="Bahij TheSansArabic Plain" panose="02040503050201020203" pitchFamily="18" charset="-78"/>
                </a:rPr>
                <a:t> – المدة الأمثل للدور الواحد.</a:t>
              </a:r>
            </a:p>
            <a:p>
              <a:pPr marL="12700" algn="r" rtl="1">
                <a:lnSpc>
                  <a:spcPts val="1900"/>
                </a:lnSpc>
              </a:pPr>
              <a:r>
                <a:rPr lang="ar-EG" sz="1600" dirty="0">
                  <a:solidFill>
                    <a:srgbClr val="D22E2E"/>
                  </a:solidFill>
                  <a:latin typeface="Bahij TheSansArabic Plain" panose="02040503050201020203" pitchFamily="18" charset="-78"/>
                  <a:cs typeface="Bahij TheSansArabic Plain" panose="02040503050201020203" pitchFamily="18" charset="-78"/>
                </a:rPr>
                <a:t>5 دقائق</a:t>
              </a:r>
              <a:r>
                <a:rPr lang="ar-EG" sz="1200" dirty="0">
                  <a:solidFill>
                    <a:srgbClr val="242424"/>
                  </a:solidFill>
                  <a:latin typeface="Bahij TheSansArabic Plain" panose="02040503050201020203" pitchFamily="18" charset="-78"/>
                  <a:cs typeface="Bahij TheSansArabic Plain" panose="02040503050201020203" pitchFamily="18" charset="-78"/>
                </a:rPr>
                <a:t> – الشرح والتحضير للعبة.</a:t>
              </a:r>
            </a:p>
            <a:p>
              <a:pPr marL="12700" algn="r" rtl="1">
                <a:lnSpc>
                  <a:spcPts val="1900"/>
                </a:lnSpc>
              </a:pPr>
              <a:r>
                <a:rPr lang="ar-EG" sz="1600" dirty="0">
                  <a:solidFill>
                    <a:srgbClr val="D22E2E"/>
                  </a:solidFill>
                  <a:latin typeface="Bahij TheSansArabic Plain" panose="02040503050201020203" pitchFamily="18" charset="-78"/>
                  <a:cs typeface="Bahij TheSansArabic Plain" panose="02040503050201020203" pitchFamily="18" charset="-78"/>
                </a:rPr>
                <a:t>30 دقيقة</a:t>
              </a:r>
              <a:r>
                <a:rPr lang="ar-EG" sz="1200" dirty="0">
                  <a:solidFill>
                    <a:srgbClr val="242424"/>
                  </a:solidFill>
                  <a:latin typeface="Bahij TheSansArabic Plain" panose="02040503050201020203" pitchFamily="18" charset="-78"/>
                  <a:cs typeface="Bahij TheSansArabic Plain" panose="02040503050201020203" pitchFamily="18" charset="-78"/>
                </a:rPr>
                <a:t> – وقت اللعب نفسه، حيث يمكن للاعبين تغيير الفرق وتجربة أوضاع عدة وكذلك تجربة ما يصل إلى 5 خرائط مختلفة.</a:t>
              </a:r>
              <a:endParaRPr sz="1200" dirty="0">
                <a:latin typeface="Bahij TheSansArabic Plain" panose="02040503050201020203" pitchFamily="18" charset="-78"/>
                <a:cs typeface="Bahij TheSansArabic Plain" panose="02040503050201020203" pitchFamily="18" charset="-78"/>
              </a:endParaRPr>
            </a:p>
          </p:txBody>
        </p:sp>
        <p:sp>
          <p:nvSpPr>
            <p:cNvPr id="10" name="object 10"/>
            <p:cNvSpPr txBox="1"/>
            <p:nvPr/>
          </p:nvSpPr>
          <p:spPr>
            <a:xfrm>
              <a:off x="10214358" y="7186530"/>
              <a:ext cx="98425" cy="135935"/>
            </a:xfrm>
            <a:prstGeom prst="rect">
              <a:avLst/>
            </a:prstGeom>
          </p:spPr>
          <p:txBody>
            <a:bodyPr vert="horz" wrap="square" lIns="0" tIns="12700" rIns="0" bIns="0" rtlCol="0">
              <a:spAutoFit/>
            </a:bodyPr>
            <a:lstStyle/>
            <a:p>
              <a:pPr marL="12700" algn="r" rtl="1">
                <a:lnSpc>
                  <a:spcPct val="100000"/>
                </a:lnSpc>
                <a:spcBef>
                  <a:spcPts val="100"/>
                </a:spcBef>
              </a:pPr>
              <a:r>
                <a:rPr sz="800" dirty="0">
                  <a:solidFill>
                    <a:srgbClr val="FFFFFF"/>
                  </a:solidFill>
                  <a:latin typeface="Bahij TheSansArabic Plain" panose="02040503050201020203" pitchFamily="18" charset="-78"/>
                  <a:cs typeface="Bahij TheSansArabic Plain" panose="02040503050201020203" pitchFamily="18" charset="-78"/>
                </a:rPr>
                <a:t>11</a:t>
              </a:r>
              <a:endParaRPr sz="800">
                <a:latin typeface="Bahij TheSansArabic Plain" panose="02040503050201020203" pitchFamily="18" charset="-78"/>
                <a:cs typeface="Bahij TheSansArabic Plain" panose="02040503050201020203" pitchFamily="18" charset="-78"/>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idx="4294967295"/>
          </p:nvPr>
        </p:nvSpPr>
        <p:spPr>
          <a:xfrm>
            <a:off x="7853477" y="525463"/>
            <a:ext cx="2751023" cy="782265"/>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فالكون في-آر</a:t>
            </a:r>
            <a:br>
              <a:rPr lang="en-GB" sz="3200" dirty="0">
                <a:solidFill>
                  <a:srgbClr val="242424"/>
                </a:solidFill>
                <a:latin typeface="Bahij TheSansArabic Plain" panose="02040503050201020203" pitchFamily="18" charset="-78"/>
                <a:cs typeface="Bahij TheSansArabic Plain" panose="02040503050201020203" pitchFamily="18" charset="-78"/>
              </a:rPr>
            </a:br>
            <a:r>
              <a:rPr lang="ar-EG" sz="1800" dirty="0">
                <a:solidFill>
                  <a:srgbClr val="242424"/>
                </a:solidFill>
                <a:latin typeface="Bahij TheSansArabic Plain" panose="02040503050201020203" pitchFamily="18" charset="-78"/>
                <a:cs typeface="Bahij TheSansArabic Plain" panose="02040503050201020203" pitchFamily="18" charset="-78"/>
              </a:rPr>
              <a:t>مسدس</a:t>
            </a:r>
            <a:endParaRPr sz="1800" dirty="0">
              <a:latin typeface="Bahij TheSansArabic Plain" panose="02040503050201020203" pitchFamily="18" charset="-78"/>
              <a:cs typeface="Bahij TheSansArabic Plain" panose="02040503050201020203" pitchFamily="18" charset="-78"/>
            </a:endParaRPr>
          </a:p>
        </p:txBody>
      </p:sp>
      <p:sp>
        <p:nvSpPr>
          <p:cNvPr id="3" name="object 3"/>
          <p:cNvSpPr/>
          <p:nvPr/>
        </p:nvSpPr>
        <p:spPr>
          <a:xfrm flipH="1">
            <a:off x="2869565" y="1036040"/>
            <a:ext cx="7828915" cy="6523990"/>
          </a:xfrm>
          <a:custGeom>
            <a:avLst/>
            <a:gdLst/>
            <a:ahLst/>
            <a:cxnLst/>
            <a:rect l="l" t="t" r="r" b="b"/>
            <a:pathLst>
              <a:path w="7828915" h="6523990">
                <a:moveTo>
                  <a:pt x="952030" y="6523964"/>
                </a:moveTo>
                <a:lnTo>
                  <a:pt x="622782" y="6316231"/>
                </a:lnTo>
                <a:lnTo>
                  <a:pt x="609168" y="6309423"/>
                </a:lnTo>
                <a:lnTo>
                  <a:pt x="594626" y="6305423"/>
                </a:lnTo>
                <a:lnTo>
                  <a:pt x="579589" y="6304331"/>
                </a:lnTo>
                <a:lnTo>
                  <a:pt x="564476" y="6306210"/>
                </a:lnTo>
                <a:lnTo>
                  <a:pt x="0" y="6433617"/>
                </a:lnTo>
                <a:lnTo>
                  <a:pt x="0" y="6523964"/>
                </a:lnTo>
                <a:lnTo>
                  <a:pt x="952030" y="6523964"/>
                </a:lnTo>
                <a:close/>
              </a:path>
              <a:path w="7828915" h="6523990">
                <a:moveTo>
                  <a:pt x="6639522" y="2903740"/>
                </a:moveTo>
                <a:lnTo>
                  <a:pt x="6625222" y="2862796"/>
                </a:lnTo>
                <a:lnTo>
                  <a:pt x="6591427" y="2835630"/>
                </a:lnTo>
                <a:lnTo>
                  <a:pt x="6545021" y="2831973"/>
                </a:lnTo>
                <a:lnTo>
                  <a:pt x="5349545" y="3101848"/>
                </a:lnTo>
                <a:lnTo>
                  <a:pt x="5310530" y="3123996"/>
                </a:lnTo>
                <a:lnTo>
                  <a:pt x="4520082" y="4373956"/>
                </a:lnTo>
                <a:lnTo>
                  <a:pt x="4510710" y="4385970"/>
                </a:lnTo>
                <a:lnTo>
                  <a:pt x="4471708" y="4408119"/>
                </a:lnTo>
                <a:lnTo>
                  <a:pt x="1925002" y="4982946"/>
                </a:lnTo>
                <a:lnTo>
                  <a:pt x="1909902" y="4984826"/>
                </a:lnTo>
                <a:lnTo>
                  <a:pt x="1894878" y="4983721"/>
                </a:lnTo>
                <a:lnTo>
                  <a:pt x="1880349" y="4979721"/>
                </a:lnTo>
                <a:lnTo>
                  <a:pt x="1866734" y="4972888"/>
                </a:lnTo>
                <a:lnTo>
                  <a:pt x="12928" y="3803218"/>
                </a:lnTo>
                <a:lnTo>
                  <a:pt x="0" y="3788105"/>
                </a:lnTo>
                <a:lnTo>
                  <a:pt x="0" y="5679465"/>
                </a:lnTo>
                <a:lnTo>
                  <a:pt x="501256" y="5566321"/>
                </a:lnTo>
                <a:lnTo>
                  <a:pt x="516356" y="5564454"/>
                </a:lnTo>
                <a:lnTo>
                  <a:pt x="531393" y="5565546"/>
                </a:lnTo>
                <a:lnTo>
                  <a:pt x="545934" y="5569534"/>
                </a:lnTo>
                <a:lnTo>
                  <a:pt x="559549" y="5576341"/>
                </a:lnTo>
                <a:lnTo>
                  <a:pt x="2061438" y="6523964"/>
                </a:lnTo>
                <a:lnTo>
                  <a:pt x="3085769" y="6523964"/>
                </a:lnTo>
                <a:lnTo>
                  <a:pt x="6040285" y="5857062"/>
                </a:lnTo>
                <a:lnTo>
                  <a:pt x="6079299" y="5834926"/>
                </a:lnTo>
                <a:lnTo>
                  <a:pt x="6251727" y="5564454"/>
                </a:lnTo>
                <a:lnTo>
                  <a:pt x="6431674" y="5279250"/>
                </a:lnTo>
                <a:lnTo>
                  <a:pt x="6443586" y="5236007"/>
                </a:lnTo>
                <a:lnTo>
                  <a:pt x="6441694" y="5220868"/>
                </a:lnTo>
                <a:lnTo>
                  <a:pt x="6388138" y="4984826"/>
                </a:lnTo>
                <a:lnTo>
                  <a:pt x="6118784" y="3797376"/>
                </a:lnTo>
                <a:lnTo>
                  <a:pt x="6116904" y="3782263"/>
                </a:lnTo>
                <a:lnTo>
                  <a:pt x="6117983" y="3767201"/>
                </a:lnTo>
                <a:lnTo>
                  <a:pt x="6121971" y="3752634"/>
                </a:lnTo>
                <a:lnTo>
                  <a:pt x="6128791" y="3738994"/>
                </a:lnTo>
                <a:lnTo>
                  <a:pt x="6627444" y="2948673"/>
                </a:lnTo>
                <a:lnTo>
                  <a:pt x="6639522" y="2903740"/>
                </a:lnTo>
                <a:close/>
              </a:path>
              <a:path w="7828915" h="6523990">
                <a:moveTo>
                  <a:pt x="7828775" y="1013193"/>
                </a:moveTo>
                <a:lnTo>
                  <a:pt x="7827873" y="983551"/>
                </a:lnTo>
                <a:lnTo>
                  <a:pt x="7815923" y="956424"/>
                </a:lnTo>
                <a:lnTo>
                  <a:pt x="7798257" y="939558"/>
                </a:lnTo>
                <a:lnTo>
                  <a:pt x="7793723" y="935215"/>
                </a:lnTo>
                <a:lnTo>
                  <a:pt x="6330328" y="11874"/>
                </a:lnTo>
                <a:lnTo>
                  <a:pt x="6316370" y="4940"/>
                </a:lnTo>
                <a:lnTo>
                  <a:pt x="6301460" y="952"/>
                </a:lnTo>
                <a:lnTo>
                  <a:pt x="6286055" y="0"/>
                </a:lnTo>
                <a:lnTo>
                  <a:pt x="6270612" y="2159"/>
                </a:lnTo>
                <a:lnTo>
                  <a:pt x="2454757" y="937387"/>
                </a:lnTo>
                <a:lnTo>
                  <a:pt x="2439314" y="939558"/>
                </a:lnTo>
                <a:lnTo>
                  <a:pt x="2423922" y="938606"/>
                </a:lnTo>
                <a:lnTo>
                  <a:pt x="2409012" y="934618"/>
                </a:lnTo>
                <a:lnTo>
                  <a:pt x="2395080" y="927671"/>
                </a:lnTo>
                <a:lnTo>
                  <a:pt x="2209723" y="810729"/>
                </a:lnTo>
                <a:lnTo>
                  <a:pt x="2195652" y="803744"/>
                </a:lnTo>
                <a:lnTo>
                  <a:pt x="2180615" y="799769"/>
                </a:lnTo>
                <a:lnTo>
                  <a:pt x="2165083" y="798880"/>
                </a:lnTo>
                <a:lnTo>
                  <a:pt x="2149551" y="801141"/>
                </a:lnTo>
                <a:lnTo>
                  <a:pt x="0" y="1342669"/>
                </a:lnTo>
                <a:lnTo>
                  <a:pt x="0" y="3683800"/>
                </a:lnTo>
                <a:lnTo>
                  <a:pt x="37160" y="3662388"/>
                </a:lnTo>
                <a:lnTo>
                  <a:pt x="4000982" y="2767673"/>
                </a:lnTo>
                <a:lnTo>
                  <a:pt x="7178967" y="2013127"/>
                </a:lnTo>
                <a:lnTo>
                  <a:pt x="7217270" y="1991029"/>
                </a:lnTo>
                <a:lnTo>
                  <a:pt x="7817866" y="1041895"/>
                </a:lnTo>
                <a:lnTo>
                  <a:pt x="7828775" y="1013193"/>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4" name="object 4"/>
          <p:cNvSpPr/>
          <p:nvPr/>
        </p:nvSpPr>
        <p:spPr>
          <a:xfrm flipH="1">
            <a:off x="819891" y="302656"/>
            <a:ext cx="6336665" cy="1184275"/>
          </a:xfrm>
          <a:custGeom>
            <a:avLst/>
            <a:gdLst/>
            <a:ahLst/>
            <a:cxnLst/>
            <a:rect l="l" t="t" r="r" b="b"/>
            <a:pathLst>
              <a:path w="6336665" h="1184275">
                <a:moveTo>
                  <a:pt x="3106343" y="974216"/>
                </a:moveTo>
                <a:lnTo>
                  <a:pt x="3145840" y="974559"/>
                </a:lnTo>
                <a:lnTo>
                  <a:pt x="6336474" y="1002410"/>
                </a:lnTo>
                <a:lnTo>
                  <a:pt x="6162040" y="1163281"/>
                </a:lnTo>
                <a:lnTo>
                  <a:pt x="6150187" y="1172298"/>
                </a:lnTo>
                <a:lnTo>
                  <a:pt x="6136974" y="1178871"/>
                </a:lnTo>
                <a:lnTo>
                  <a:pt x="6122769" y="1182862"/>
                </a:lnTo>
                <a:lnTo>
                  <a:pt x="6107938" y="1184135"/>
                </a:lnTo>
                <a:lnTo>
                  <a:pt x="3288652" y="1159535"/>
                </a:lnTo>
                <a:lnTo>
                  <a:pt x="3106343" y="974216"/>
                </a:lnTo>
              </a:path>
              <a:path w="6336665" h="1184275">
                <a:moveTo>
                  <a:pt x="1936457" y="16903"/>
                </a:moveTo>
                <a:lnTo>
                  <a:pt x="1980034" y="30505"/>
                </a:lnTo>
                <a:lnTo>
                  <a:pt x="3091141" y="1157808"/>
                </a:lnTo>
                <a:lnTo>
                  <a:pt x="1154683" y="1140917"/>
                </a:lnTo>
                <a:lnTo>
                  <a:pt x="1111130" y="1127302"/>
                </a:lnTo>
                <a:lnTo>
                  <a:pt x="0" y="0"/>
                </a:lnTo>
                <a:lnTo>
                  <a:pt x="1936457" y="16903"/>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5" name="object 5"/>
          <p:cNvSpPr/>
          <p:nvPr/>
        </p:nvSpPr>
        <p:spPr>
          <a:xfrm flipH="1">
            <a:off x="5899" y="0"/>
            <a:ext cx="4445000" cy="745490"/>
          </a:xfrm>
          <a:custGeom>
            <a:avLst/>
            <a:gdLst/>
            <a:ahLst/>
            <a:cxnLst/>
            <a:rect l="l" t="t" r="r" b="b"/>
            <a:pathLst>
              <a:path w="4445000" h="745490">
                <a:moveTo>
                  <a:pt x="0" y="0"/>
                </a:moveTo>
                <a:lnTo>
                  <a:pt x="704231" y="715840"/>
                </a:lnTo>
                <a:lnTo>
                  <a:pt x="822735" y="716881"/>
                </a:lnTo>
                <a:lnTo>
                  <a:pt x="4097709" y="745456"/>
                </a:lnTo>
                <a:lnTo>
                  <a:pt x="4444421" y="425797"/>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6" name="object 6"/>
          <p:cNvPicPr/>
          <p:nvPr/>
        </p:nvPicPr>
        <p:blipFill>
          <a:blip r:embed="rId2" cstate="print"/>
          <a:stretch>
            <a:fillRect/>
          </a:stretch>
        </p:blipFill>
        <p:spPr>
          <a:xfrm flipH="1">
            <a:off x="7453126" y="5281111"/>
            <a:ext cx="96711" cy="216526"/>
          </a:xfrm>
          <a:prstGeom prst="rect">
            <a:avLst/>
          </a:prstGeom>
        </p:spPr>
      </p:pic>
      <p:sp>
        <p:nvSpPr>
          <p:cNvPr id="7" name="object 7"/>
          <p:cNvSpPr/>
          <p:nvPr/>
        </p:nvSpPr>
        <p:spPr>
          <a:xfrm flipH="1">
            <a:off x="1767935" y="2178258"/>
            <a:ext cx="5856605" cy="3935095"/>
          </a:xfrm>
          <a:custGeom>
            <a:avLst/>
            <a:gdLst/>
            <a:ahLst/>
            <a:cxnLst/>
            <a:rect l="l" t="t" r="r" b="b"/>
            <a:pathLst>
              <a:path w="5856605" h="3935095">
                <a:moveTo>
                  <a:pt x="4424172" y="1968334"/>
                </a:moveTo>
                <a:lnTo>
                  <a:pt x="4385622" y="1995918"/>
                </a:lnTo>
                <a:lnTo>
                  <a:pt x="1630235" y="2355646"/>
                </a:lnTo>
                <a:lnTo>
                  <a:pt x="1614113" y="2356124"/>
                </a:lnTo>
                <a:lnTo>
                  <a:pt x="1598355" y="2353492"/>
                </a:lnTo>
                <a:lnTo>
                  <a:pt x="1583411" y="2347858"/>
                </a:lnTo>
                <a:lnTo>
                  <a:pt x="1569732" y="2339327"/>
                </a:lnTo>
                <a:lnTo>
                  <a:pt x="652551" y="3254304"/>
                </a:lnTo>
                <a:lnTo>
                  <a:pt x="183310" y="3725502"/>
                </a:lnTo>
                <a:lnTo>
                  <a:pt x="14847" y="3902503"/>
                </a:lnTo>
                <a:lnTo>
                  <a:pt x="0" y="3934891"/>
                </a:lnTo>
                <a:lnTo>
                  <a:pt x="1500670" y="554253"/>
                </a:lnTo>
                <a:lnTo>
                  <a:pt x="5764885" y="0"/>
                </a:lnTo>
                <a:lnTo>
                  <a:pt x="5804774" y="4487"/>
                </a:lnTo>
                <a:lnTo>
                  <a:pt x="5835483" y="25464"/>
                </a:lnTo>
                <a:lnTo>
                  <a:pt x="5853783" y="57310"/>
                </a:lnTo>
                <a:lnTo>
                  <a:pt x="5856447" y="94404"/>
                </a:lnTo>
                <a:lnTo>
                  <a:pt x="5840247" y="131127"/>
                </a:lnTo>
                <a:lnTo>
                  <a:pt x="4424172" y="1968334"/>
                </a:lnTo>
                <a:close/>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8" name="object 8"/>
          <p:cNvPicPr/>
          <p:nvPr/>
        </p:nvPicPr>
        <p:blipFill>
          <a:blip r:embed="rId3" cstate="print"/>
          <a:stretch>
            <a:fillRect/>
          </a:stretch>
        </p:blipFill>
        <p:spPr>
          <a:xfrm flipH="1">
            <a:off x="3408477" y="12"/>
            <a:ext cx="7290003" cy="7559992"/>
          </a:xfrm>
          <a:prstGeom prst="rect">
            <a:avLst/>
          </a:prstGeom>
        </p:spPr>
      </p:pic>
      <p:sp>
        <p:nvSpPr>
          <p:cNvPr id="9" name="object 9"/>
          <p:cNvSpPr/>
          <p:nvPr/>
        </p:nvSpPr>
        <p:spPr>
          <a:xfrm>
            <a:off x="3628740" y="4371948"/>
            <a:ext cx="367030" cy="341630"/>
          </a:xfrm>
          <a:custGeom>
            <a:avLst/>
            <a:gdLst/>
            <a:ahLst/>
            <a:cxnLst/>
            <a:rect l="l" t="t" r="r" b="b"/>
            <a:pathLst>
              <a:path w="367029" h="341629">
                <a:moveTo>
                  <a:pt x="175192" y="0"/>
                </a:moveTo>
                <a:lnTo>
                  <a:pt x="124940" y="8977"/>
                </a:lnTo>
                <a:lnTo>
                  <a:pt x="80812" y="30154"/>
                </a:lnTo>
                <a:lnTo>
                  <a:pt x="44513" y="61963"/>
                </a:lnTo>
                <a:lnTo>
                  <a:pt x="17747" y="102836"/>
                </a:lnTo>
                <a:lnTo>
                  <a:pt x="2218" y="151206"/>
                </a:lnTo>
                <a:lnTo>
                  <a:pt x="0" y="198610"/>
                </a:lnTo>
                <a:lnTo>
                  <a:pt x="9568" y="243471"/>
                </a:lnTo>
                <a:lnTo>
                  <a:pt x="29200" y="283622"/>
                </a:lnTo>
                <a:lnTo>
                  <a:pt x="57170" y="316895"/>
                </a:lnTo>
                <a:lnTo>
                  <a:pt x="91753" y="341121"/>
                </a:lnTo>
                <a:lnTo>
                  <a:pt x="109190" y="310743"/>
                </a:lnTo>
                <a:lnTo>
                  <a:pt x="73880" y="281818"/>
                </a:lnTo>
                <a:lnTo>
                  <a:pt x="50196" y="245829"/>
                </a:lnTo>
                <a:lnTo>
                  <a:pt x="38114" y="205630"/>
                </a:lnTo>
                <a:lnTo>
                  <a:pt x="37616" y="164075"/>
                </a:lnTo>
                <a:lnTo>
                  <a:pt x="48678" y="124019"/>
                </a:lnTo>
                <a:lnTo>
                  <a:pt x="71280" y="88315"/>
                </a:lnTo>
                <a:lnTo>
                  <a:pt x="109629" y="56390"/>
                </a:lnTo>
                <a:lnTo>
                  <a:pt x="153819" y="39393"/>
                </a:lnTo>
                <a:lnTo>
                  <a:pt x="200347" y="37467"/>
                </a:lnTo>
                <a:lnTo>
                  <a:pt x="245711" y="50755"/>
                </a:lnTo>
                <a:lnTo>
                  <a:pt x="286406" y="79400"/>
                </a:lnTo>
                <a:lnTo>
                  <a:pt x="319938" y="128946"/>
                </a:lnTo>
                <a:lnTo>
                  <a:pt x="329725" y="187731"/>
                </a:lnTo>
                <a:lnTo>
                  <a:pt x="323956" y="225366"/>
                </a:lnTo>
                <a:lnTo>
                  <a:pt x="309628" y="258303"/>
                </a:lnTo>
                <a:lnTo>
                  <a:pt x="287127" y="286638"/>
                </a:lnTo>
                <a:lnTo>
                  <a:pt x="256840" y="310464"/>
                </a:lnTo>
                <a:lnTo>
                  <a:pt x="274760" y="341388"/>
                </a:lnTo>
                <a:lnTo>
                  <a:pt x="310280" y="315208"/>
                </a:lnTo>
                <a:lnTo>
                  <a:pt x="339040" y="279829"/>
                </a:lnTo>
                <a:lnTo>
                  <a:pt x="358592" y="237103"/>
                </a:lnTo>
                <a:lnTo>
                  <a:pt x="366488" y="188882"/>
                </a:lnTo>
                <a:lnTo>
                  <a:pt x="360282" y="137020"/>
                </a:lnTo>
                <a:lnTo>
                  <a:pt x="340975" y="90189"/>
                </a:lnTo>
                <a:lnTo>
                  <a:pt x="310969" y="51424"/>
                </a:lnTo>
                <a:lnTo>
                  <a:pt x="272108" y="22373"/>
                </a:lnTo>
                <a:lnTo>
                  <a:pt x="226234" y="4683"/>
                </a:lnTo>
                <a:lnTo>
                  <a:pt x="175192"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10" name="object 10"/>
          <p:cNvPicPr/>
          <p:nvPr/>
        </p:nvPicPr>
        <p:blipFill>
          <a:blip r:embed="rId4" cstate="print"/>
          <a:stretch>
            <a:fillRect/>
          </a:stretch>
        </p:blipFill>
        <p:spPr>
          <a:xfrm>
            <a:off x="3702581" y="4445529"/>
            <a:ext cx="220078" cy="204292"/>
          </a:xfrm>
          <a:prstGeom prst="rect">
            <a:avLst/>
          </a:prstGeom>
        </p:spPr>
      </p:pic>
      <p:sp>
        <p:nvSpPr>
          <p:cNvPr id="11" name="object 11"/>
          <p:cNvSpPr/>
          <p:nvPr/>
        </p:nvSpPr>
        <p:spPr>
          <a:xfrm>
            <a:off x="3561245" y="5176646"/>
            <a:ext cx="502920" cy="1765300"/>
          </a:xfrm>
          <a:custGeom>
            <a:avLst/>
            <a:gdLst/>
            <a:ahLst/>
            <a:cxnLst/>
            <a:rect l="l" t="t" r="r" b="b"/>
            <a:pathLst>
              <a:path w="502920" h="1765300">
                <a:moveTo>
                  <a:pt x="392201" y="1483271"/>
                </a:moveTo>
                <a:lnTo>
                  <a:pt x="345249" y="1462405"/>
                </a:lnTo>
                <a:lnTo>
                  <a:pt x="345249" y="1545869"/>
                </a:lnTo>
                <a:lnTo>
                  <a:pt x="220027" y="1671091"/>
                </a:lnTo>
                <a:lnTo>
                  <a:pt x="157429" y="1608480"/>
                </a:lnTo>
                <a:lnTo>
                  <a:pt x="179489" y="1586407"/>
                </a:lnTo>
                <a:lnTo>
                  <a:pt x="220027" y="1626793"/>
                </a:lnTo>
                <a:lnTo>
                  <a:pt x="260413" y="1586407"/>
                </a:lnTo>
                <a:lnTo>
                  <a:pt x="323176" y="1523644"/>
                </a:lnTo>
                <a:lnTo>
                  <a:pt x="345249" y="1545869"/>
                </a:lnTo>
                <a:lnTo>
                  <a:pt x="345249" y="1462405"/>
                </a:lnTo>
                <a:lnTo>
                  <a:pt x="251333" y="1420660"/>
                </a:lnTo>
                <a:lnTo>
                  <a:pt x="110464" y="1483271"/>
                </a:lnTo>
                <a:lnTo>
                  <a:pt x="110464" y="1577174"/>
                </a:lnTo>
                <a:lnTo>
                  <a:pt x="117360" y="1628178"/>
                </a:lnTo>
                <a:lnTo>
                  <a:pt x="136791" y="1675142"/>
                </a:lnTo>
                <a:lnTo>
                  <a:pt x="166865" y="1715389"/>
                </a:lnTo>
                <a:lnTo>
                  <a:pt x="205676" y="1746237"/>
                </a:lnTo>
                <a:lnTo>
                  <a:pt x="251333" y="1764995"/>
                </a:lnTo>
                <a:lnTo>
                  <a:pt x="297002" y="1746237"/>
                </a:lnTo>
                <a:lnTo>
                  <a:pt x="335813" y="1715389"/>
                </a:lnTo>
                <a:lnTo>
                  <a:pt x="365874" y="1675142"/>
                </a:lnTo>
                <a:lnTo>
                  <a:pt x="385305" y="1628178"/>
                </a:lnTo>
                <a:lnTo>
                  <a:pt x="392201" y="1577174"/>
                </a:lnTo>
                <a:lnTo>
                  <a:pt x="392201" y="1523644"/>
                </a:lnTo>
                <a:lnTo>
                  <a:pt x="392201" y="1483271"/>
                </a:lnTo>
                <a:close/>
              </a:path>
              <a:path w="502920" h="1765300">
                <a:moveTo>
                  <a:pt x="410438" y="980567"/>
                </a:moveTo>
                <a:lnTo>
                  <a:pt x="408787" y="972616"/>
                </a:lnTo>
                <a:lnTo>
                  <a:pt x="406920" y="963142"/>
                </a:lnTo>
                <a:lnTo>
                  <a:pt x="404507" y="951166"/>
                </a:lnTo>
                <a:lnTo>
                  <a:pt x="401853" y="938199"/>
                </a:lnTo>
                <a:lnTo>
                  <a:pt x="399275" y="925728"/>
                </a:lnTo>
                <a:lnTo>
                  <a:pt x="394195" y="902474"/>
                </a:lnTo>
                <a:lnTo>
                  <a:pt x="388251" y="874826"/>
                </a:lnTo>
                <a:lnTo>
                  <a:pt x="386791" y="867498"/>
                </a:lnTo>
                <a:lnTo>
                  <a:pt x="384898" y="858240"/>
                </a:lnTo>
                <a:lnTo>
                  <a:pt x="382778" y="848207"/>
                </a:lnTo>
                <a:lnTo>
                  <a:pt x="380707" y="838581"/>
                </a:lnTo>
                <a:lnTo>
                  <a:pt x="380352" y="833081"/>
                </a:lnTo>
                <a:lnTo>
                  <a:pt x="356108" y="796429"/>
                </a:lnTo>
                <a:lnTo>
                  <a:pt x="347459" y="794867"/>
                </a:lnTo>
                <a:lnTo>
                  <a:pt x="346494" y="794689"/>
                </a:lnTo>
                <a:lnTo>
                  <a:pt x="310121" y="794626"/>
                </a:lnTo>
                <a:lnTo>
                  <a:pt x="309765" y="794562"/>
                </a:lnTo>
                <a:lnTo>
                  <a:pt x="308698" y="794372"/>
                </a:lnTo>
                <a:lnTo>
                  <a:pt x="306870" y="794194"/>
                </a:lnTo>
                <a:lnTo>
                  <a:pt x="308216" y="790003"/>
                </a:lnTo>
                <a:lnTo>
                  <a:pt x="310540" y="784936"/>
                </a:lnTo>
                <a:lnTo>
                  <a:pt x="313766" y="777455"/>
                </a:lnTo>
                <a:lnTo>
                  <a:pt x="315239" y="766152"/>
                </a:lnTo>
                <a:lnTo>
                  <a:pt x="314871" y="752525"/>
                </a:lnTo>
                <a:lnTo>
                  <a:pt x="312623" y="738098"/>
                </a:lnTo>
                <a:lnTo>
                  <a:pt x="310273" y="728383"/>
                </a:lnTo>
                <a:lnTo>
                  <a:pt x="306463" y="720229"/>
                </a:lnTo>
                <a:lnTo>
                  <a:pt x="305295" y="717715"/>
                </a:lnTo>
                <a:lnTo>
                  <a:pt x="298373" y="707364"/>
                </a:lnTo>
                <a:lnTo>
                  <a:pt x="290271" y="698601"/>
                </a:lnTo>
                <a:lnTo>
                  <a:pt x="283006" y="693534"/>
                </a:lnTo>
                <a:lnTo>
                  <a:pt x="283006" y="757021"/>
                </a:lnTo>
                <a:lnTo>
                  <a:pt x="280492" y="771613"/>
                </a:lnTo>
                <a:lnTo>
                  <a:pt x="273697" y="783539"/>
                </a:lnTo>
                <a:lnTo>
                  <a:pt x="263626" y="791591"/>
                </a:lnTo>
                <a:lnTo>
                  <a:pt x="251333" y="794562"/>
                </a:lnTo>
                <a:lnTo>
                  <a:pt x="239064" y="791514"/>
                </a:lnTo>
                <a:lnTo>
                  <a:pt x="229006" y="783450"/>
                </a:lnTo>
                <a:lnTo>
                  <a:pt x="222173" y="771575"/>
                </a:lnTo>
                <a:lnTo>
                  <a:pt x="219583" y="757097"/>
                </a:lnTo>
                <a:lnTo>
                  <a:pt x="223113" y="741895"/>
                </a:lnTo>
                <a:lnTo>
                  <a:pt x="230276" y="729881"/>
                </a:lnTo>
                <a:lnTo>
                  <a:pt x="240068" y="722274"/>
                </a:lnTo>
                <a:lnTo>
                  <a:pt x="251447" y="720229"/>
                </a:lnTo>
                <a:lnTo>
                  <a:pt x="263829" y="722630"/>
                </a:lnTo>
                <a:lnTo>
                  <a:pt x="273900" y="730364"/>
                </a:lnTo>
                <a:lnTo>
                  <a:pt x="280631" y="742213"/>
                </a:lnTo>
                <a:lnTo>
                  <a:pt x="283006" y="757021"/>
                </a:lnTo>
                <a:lnTo>
                  <a:pt x="283006" y="693534"/>
                </a:lnTo>
                <a:lnTo>
                  <a:pt x="274535" y="687616"/>
                </a:lnTo>
                <a:lnTo>
                  <a:pt x="255511" y="683209"/>
                </a:lnTo>
                <a:lnTo>
                  <a:pt x="235559" y="685520"/>
                </a:lnTo>
                <a:lnTo>
                  <a:pt x="200799" y="712025"/>
                </a:lnTo>
                <a:lnTo>
                  <a:pt x="187883" y="752525"/>
                </a:lnTo>
                <a:lnTo>
                  <a:pt x="187921" y="766152"/>
                </a:lnTo>
                <a:lnTo>
                  <a:pt x="189458" y="776795"/>
                </a:lnTo>
                <a:lnTo>
                  <a:pt x="192112" y="785088"/>
                </a:lnTo>
                <a:lnTo>
                  <a:pt x="194348" y="790016"/>
                </a:lnTo>
                <a:lnTo>
                  <a:pt x="195681" y="794054"/>
                </a:lnTo>
                <a:lnTo>
                  <a:pt x="195097" y="794131"/>
                </a:lnTo>
                <a:lnTo>
                  <a:pt x="194373" y="794397"/>
                </a:lnTo>
                <a:lnTo>
                  <a:pt x="192646" y="794626"/>
                </a:lnTo>
                <a:lnTo>
                  <a:pt x="191249" y="794626"/>
                </a:lnTo>
                <a:lnTo>
                  <a:pt x="184416" y="794816"/>
                </a:lnTo>
                <a:lnTo>
                  <a:pt x="175780" y="794867"/>
                </a:lnTo>
                <a:lnTo>
                  <a:pt x="166420" y="794791"/>
                </a:lnTo>
                <a:lnTo>
                  <a:pt x="157429" y="794588"/>
                </a:lnTo>
                <a:lnTo>
                  <a:pt x="146342" y="797356"/>
                </a:lnTo>
                <a:lnTo>
                  <a:pt x="120497" y="845337"/>
                </a:lnTo>
                <a:lnTo>
                  <a:pt x="111328" y="888758"/>
                </a:lnTo>
                <a:lnTo>
                  <a:pt x="106426" y="912101"/>
                </a:lnTo>
                <a:lnTo>
                  <a:pt x="104470" y="921004"/>
                </a:lnTo>
                <a:lnTo>
                  <a:pt x="99428" y="944524"/>
                </a:lnTo>
                <a:lnTo>
                  <a:pt x="96951" y="956284"/>
                </a:lnTo>
                <a:lnTo>
                  <a:pt x="95707" y="960678"/>
                </a:lnTo>
                <a:lnTo>
                  <a:pt x="94005" y="969797"/>
                </a:lnTo>
                <a:lnTo>
                  <a:pt x="93167" y="976655"/>
                </a:lnTo>
                <a:lnTo>
                  <a:pt x="94246" y="990269"/>
                </a:lnTo>
                <a:lnTo>
                  <a:pt x="123190" y="1017460"/>
                </a:lnTo>
                <a:lnTo>
                  <a:pt x="213944" y="1017524"/>
                </a:lnTo>
                <a:lnTo>
                  <a:pt x="376631" y="1017485"/>
                </a:lnTo>
                <a:lnTo>
                  <a:pt x="409625" y="990815"/>
                </a:lnTo>
                <a:lnTo>
                  <a:pt x="410438" y="980567"/>
                </a:lnTo>
                <a:close/>
              </a:path>
              <a:path w="502920" h="1765300">
                <a:moveTo>
                  <a:pt x="502704" y="58331"/>
                </a:moveTo>
                <a:lnTo>
                  <a:pt x="501586" y="55537"/>
                </a:lnTo>
                <a:lnTo>
                  <a:pt x="483349" y="36296"/>
                </a:lnTo>
                <a:lnTo>
                  <a:pt x="480377" y="35001"/>
                </a:lnTo>
                <a:lnTo>
                  <a:pt x="425488" y="35001"/>
                </a:lnTo>
                <a:lnTo>
                  <a:pt x="424992" y="34798"/>
                </a:lnTo>
                <a:lnTo>
                  <a:pt x="420941" y="30708"/>
                </a:lnTo>
                <a:lnTo>
                  <a:pt x="419366" y="30048"/>
                </a:lnTo>
                <a:lnTo>
                  <a:pt x="412953" y="30048"/>
                </a:lnTo>
                <a:lnTo>
                  <a:pt x="412953" y="147472"/>
                </a:lnTo>
                <a:lnTo>
                  <a:pt x="410425" y="151447"/>
                </a:lnTo>
                <a:lnTo>
                  <a:pt x="388556" y="161607"/>
                </a:lnTo>
                <a:lnTo>
                  <a:pt x="385533" y="162280"/>
                </a:lnTo>
                <a:lnTo>
                  <a:pt x="381165" y="162280"/>
                </a:lnTo>
                <a:lnTo>
                  <a:pt x="337959" y="113690"/>
                </a:lnTo>
                <a:lnTo>
                  <a:pt x="337261" y="110439"/>
                </a:lnTo>
                <a:lnTo>
                  <a:pt x="338531" y="103428"/>
                </a:lnTo>
                <a:lnTo>
                  <a:pt x="339902" y="101701"/>
                </a:lnTo>
                <a:lnTo>
                  <a:pt x="341122" y="100164"/>
                </a:lnTo>
                <a:lnTo>
                  <a:pt x="347040" y="97612"/>
                </a:lnTo>
                <a:lnTo>
                  <a:pt x="348462" y="97307"/>
                </a:lnTo>
                <a:lnTo>
                  <a:pt x="373494" y="96469"/>
                </a:lnTo>
                <a:lnTo>
                  <a:pt x="377444" y="96469"/>
                </a:lnTo>
                <a:lnTo>
                  <a:pt x="380860" y="98145"/>
                </a:lnTo>
                <a:lnTo>
                  <a:pt x="412102" y="138188"/>
                </a:lnTo>
                <a:lnTo>
                  <a:pt x="412940" y="140639"/>
                </a:lnTo>
                <a:lnTo>
                  <a:pt x="412953" y="147472"/>
                </a:lnTo>
                <a:lnTo>
                  <a:pt x="412953" y="30048"/>
                </a:lnTo>
                <a:lnTo>
                  <a:pt x="386207" y="30048"/>
                </a:lnTo>
                <a:lnTo>
                  <a:pt x="381711" y="29362"/>
                </a:lnTo>
                <a:lnTo>
                  <a:pt x="362458" y="23342"/>
                </a:lnTo>
                <a:lnTo>
                  <a:pt x="346583" y="18376"/>
                </a:lnTo>
                <a:lnTo>
                  <a:pt x="331800" y="13754"/>
                </a:lnTo>
                <a:lnTo>
                  <a:pt x="329653" y="13423"/>
                </a:lnTo>
                <a:lnTo>
                  <a:pt x="320001" y="13423"/>
                </a:lnTo>
                <a:lnTo>
                  <a:pt x="320001" y="179806"/>
                </a:lnTo>
                <a:lnTo>
                  <a:pt x="318820" y="181660"/>
                </a:lnTo>
                <a:lnTo>
                  <a:pt x="300062" y="190119"/>
                </a:lnTo>
                <a:lnTo>
                  <a:pt x="298615" y="190436"/>
                </a:lnTo>
                <a:lnTo>
                  <a:pt x="295795" y="190436"/>
                </a:lnTo>
                <a:lnTo>
                  <a:pt x="260870" y="137617"/>
                </a:lnTo>
                <a:lnTo>
                  <a:pt x="243039" y="107048"/>
                </a:lnTo>
                <a:lnTo>
                  <a:pt x="243217" y="104940"/>
                </a:lnTo>
                <a:lnTo>
                  <a:pt x="244221" y="103759"/>
                </a:lnTo>
                <a:lnTo>
                  <a:pt x="245478" y="102285"/>
                </a:lnTo>
                <a:lnTo>
                  <a:pt x="246710" y="101701"/>
                </a:lnTo>
                <a:lnTo>
                  <a:pt x="277571" y="101701"/>
                </a:lnTo>
                <a:lnTo>
                  <a:pt x="276999" y="109347"/>
                </a:lnTo>
                <a:lnTo>
                  <a:pt x="276377" y="111747"/>
                </a:lnTo>
                <a:lnTo>
                  <a:pt x="273304" y="118300"/>
                </a:lnTo>
                <a:lnTo>
                  <a:pt x="273189" y="121475"/>
                </a:lnTo>
                <a:lnTo>
                  <a:pt x="274853" y="123151"/>
                </a:lnTo>
                <a:lnTo>
                  <a:pt x="280771" y="123151"/>
                </a:lnTo>
                <a:lnTo>
                  <a:pt x="280771" y="127457"/>
                </a:lnTo>
                <a:lnTo>
                  <a:pt x="281724" y="128409"/>
                </a:lnTo>
                <a:lnTo>
                  <a:pt x="290461" y="128409"/>
                </a:lnTo>
                <a:lnTo>
                  <a:pt x="290982" y="128689"/>
                </a:lnTo>
                <a:lnTo>
                  <a:pt x="319722" y="175895"/>
                </a:lnTo>
                <a:lnTo>
                  <a:pt x="319989" y="176822"/>
                </a:lnTo>
                <a:lnTo>
                  <a:pt x="320001" y="179806"/>
                </a:lnTo>
                <a:lnTo>
                  <a:pt x="320001" y="13423"/>
                </a:lnTo>
                <a:lnTo>
                  <a:pt x="303250" y="13423"/>
                </a:lnTo>
                <a:lnTo>
                  <a:pt x="302310" y="14389"/>
                </a:lnTo>
                <a:lnTo>
                  <a:pt x="302310" y="18376"/>
                </a:lnTo>
                <a:lnTo>
                  <a:pt x="297014" y="18376"/>
                </a:lnTo>
                <a:lnTo>
                  <a:pt x="297014" y="3340"/>
                </a:lnTo>
                <a:lnTo>
                  <a:pt x="293712" y="0"/>
                </a:lnTo>
                <a:lnTo>
                  <a:pt x="281559" y="0"/>
                </a:lnTo>
                <a:lnTo>
                  <a:pt x="279641" y="812"/>
                </a:lnTo>
                <a:lnTo>
                  <a:pt x="265988" y="14884"/>
                </a:lnTo>
                <a:lnTo>
                  <a:pt x="265049" y="17208"/>
                </a:lnTo>
                <a:lnTo>
                  <a:pt x="265049" y="23342"/>
                </a:lnTo>
                <a:lnTo>
                  <a:pt x="155892" y="23342"/>
                </a:lnTo>
                <a:lnTo>
                  <a:pt x="154724" y="23075"/>
                </a:lnTo>
                <a:lnTo>
                  <a:pt x="143078" y="17437"/>
                </a:lnTo>
                <a:lnTo>
                  <a:pt x="139585" y="16637"/>
                </a:lnTo>
                <a:lnTo>
                  <a:pt x="92887" y="16637"/>
                </a:lnTo>
                <a:lnTo>
                  <a:pt x="92608" y="16586"/>
                </a:lnTo>
                <a:lnTo>
                  <a:pt x="82410" y="13258"/>
                </a:lnTo>
                <a:lnTo>
                  <a:pt x="81673" y="13131"/>
                </a:lnTo>
                <a:lnTo>
                  <a:pt x="70599" y="13131"/>
                </a:lnTo>
                <a:lnTo>
                  <a:pt x="66611" y="8089"/>
                </a:lnTo>
                <a:lnTo>
                  <a:pt x="64973" y="7302"/>
                </a:lnTo>
                <a:lnTo>
                  <a:pt x="53022" y="7302"/>
                </a:lnTo>
                <a:lnTo>
                  <a:pt x="51295" y="9042"/>
                </a:lnTo>
                <a:lnTo>
                  <a:pt x="51295" y="15303"/>
                </a:lnTo>
                <a:lnTo>
                  <a:pt x="45618" y="19113"/>
                </a:lnTo>
                <a:lnTo>
                  <a:pt x="44348" y="21513"/>
                </a:lnTo>
                <a:lnTo>
                  <a:pt x="44348" y="28575"/>
                </a:lnTo>
                <a:lnTo>
                  <a:pt x="43459" y="29476"/>
                </a:lnTo>
                <a:lnTo>
                  <a:pt x="35318" y="29476"/>
                </a:lnTo>
                <a:lnTo>
                  <a:pt x="34607" y="29883"/>
                </a:lnTo>
                <a:lnTo>
                  <a:pt x="30873" y="36410"/>
                </a:lnTo>
                <a:lnTo>
                  <a:pt x="30772" y="40855"/>
                </a:lnTo>
                <a:lnTo>
                  <a:pt x="27863" y="40855"/>
                </a:lnTo>
                <a:lnTo>
                  <a:pt x="27063" y="41186"/>
                </a:lnTo>
                <a:lnTo>
                  <a:pt x="23152" y="45123"/>
                </a:lnTo>
                <a:lnTo>
                  <a:pt x="22821" y="45935"/>
                </a:lnTo>
                <a:lnTo>
                  <a:pt x="22821" y="55943"/>
                </a:lnTo>
                <a:lnTo>
                  <a:pt x="23152" y="56756"/>
                </a:lnTo>
                <a:lnTo>
                  <a:pt x="26403" y="60045"/>
                </a:lnTo>
                <a:lnTo>
                  <a:pt x="27203" y="60375"/>
                </a:lnTo>
                <a:lnTo>
                  <a:pt x="31051" y="60375"/>
                </a:lnTo>
                <a:lnTo>
                  <a:pt x="31051" y="61556"/>
                </a:lnTo>
                <a:lnTo>
                  <a:pt x="9461" y="61556"/>
                </a:lnTo>
                <a:lnTo>
                  <a:pt x="7124" y="62509"/>
                </a:lnTo>
                <a:lnTo>
                  <a:pt x="1955" y="67640"/>
                </a:lnTo>
                <a:lnTo>
                  <a:pt x="0" y="72351"/>
                </a:lnTo>
                <a:lnTo>
                  <a:pt x="0" y="99263"/>
                </a:lnTo>
                <a:lnTo>
                  <a:pt x="1866" y="103809"/>
                </a:lnTo>
                <a:lnTo>
                  <a:pt x="7556" y="109562"/>
                </a:lnTo>
                <a:lnTo>
                  <a:pt x="9931" y="110553"/>
                </a:lnTo>
                <a:lnTo>
                  <a:pt x="41135" y="110553"/>
                </a:lnTo>
                <a:lnTo>
                  <a:pt x="43395" y="108267"/>
                </a:lnTo>
                <a:lnTo>
                  <a:pt x="43395" y="103759"/>
                </a:lnTo>
                <a:lnTo>
                  <a:pt x="52882" y="103759"/>
                </a:lnTo>
                <a:lnTo>
                  <a:pt x="54800" y="104533"/>
                </a:lnTo>
                <a:lnTo>
                  <a:pt x="67208" y="116573"/>
                </a:lnTo>
                <a:lnTo>
                  <a:pt x="67462" y="117170"/>
                </a:lnTo>
                <a:lnTo>
                  <a:pt x="67462" y="137045"/>
                </a:lnTo>
                <a:lnTo>
                  <a:pt x="68313" y="139280"/>
                </a:lnTo>
                <a:lnTo>
                  <a:pt x="74002" y="145542"/>
                </a:lnTo>
                <a:lnTo>
                  <a:pt x="76479" y="146634"/>
                </a:lnTo>
                <a:lnTo>
                  <a:pt x="90893" y="146634"/>
                </a:lnTo>
                <a:lnTo>
                  <a:pt x="92900" y="145884"/>
                </a:lnTo>
                <a:lnTo>
                  <a:pt x="101434" y="138430"/>
                </a:lnTo>
                <a:lnTo>
                  <a:pt x="103606" y="137617"/>
                </a:lnTo>
                <a:lnTo>
                  <a:pt x="106502" y="137629"/>
                </a:lnTo>
                <a:lnTo>
                  <a:pt x="232206" y="146291"/>
                </a:lnTo>
                <a:lnTo>
                  <a:pt x="238391" y="149974"/>
                </a:lnTo>
                <a:lnTo>
                  <a:pt x="278396" y="212394"/>
                </a:lnTo>
                <a:lnTo>
                  <a:pt x="283933" y="215468"/>
                </a:lnTo>
                <a:lnTo>
                  <a:pt x="289966" y="215569"/>
                </a:lnTo>
                <a:lnTo>
                  <a:pt x="292277" y="216154"/>
                </a:lnTo>
                <a:lnTo>
                  <a:pt x="294678" y="216433"/>
                </a:lnTo>
                <a:lnTo>
                  <a:pt x="300850" y="216433"/>
                </a:lnTo>
                <a:lnTo>
                  <a:pt x="304558" y="215722"/>
                </a:lnTo>
                <a:lnTo>
                  <a:pt x="366903" y="190436"/>
                </a:lnTo>
                <a:lnTo>
                  <a:pt x="436321" y="162280"/>
                </a:lnTo>
                <a:lnTo>
                  <a:pt x="454520" y="154901"/>
                </a:lnTo>
                <a:lnTo>
                  <a:pt x="457276" y="154368"/>
                </a:lnTo>
                <a:lnTo>
                  <a:pt x="460756" y="154381"/>
                </a:lnTo>
                <a:lnTo>
                  <a:pt x="488276" y="155244"/>
                </a:lnTo>
                <a:lnTo>
                  <a:pt x="490677" y="155244"/>
                </a:lnTo>
                <a:lnTo>
                  <a:pt x="492607" y="154851"/>
                </a:lnTo>
                <a:lnTo>
                  <a:pt x="493674" y="154368"/>
                </a:lnTo>
                <a:lnTo>
                  <a:pt x="499414" y="151777"/>
                </a:lnTo>
                <a:lnTo>
                  <a:pt x="502678" y="146723"/>
                </a:lnTo>
                <a:lnTo>
                  <a:pt x="502678" y="96469"/>
                </a:lnTo>
                <a:lnTo>
                  <a:pt x="502704" y="58331"/>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2" name="object 12"/>
          <p:cNvSpPr txBox="1"/>
          <p:nvPr/>
        </p:nvSpPr>
        <p:spPr>
          <a:xfrm flipH="1">
            <a:off x="10301900" y="7186129"/>
            <a:ext cx="123825" cy="135935"/>
          </a:xfrm>
          <a:prstGeom prst="rect">
            <a:avLst/>
          </a:prstGeom>
        </p:spPr>
        <p:txBody>
          <a:bodyPr vert="horz" wrap="square" lIns="0" tIns="12700" rIns="0" bIns="0" rtlCol="0">
            <a:spAutoFit/>
          </a:bodyPr>
          <a:lstStyle/>
          <a:p>
            <a:pPr marL="12700" algn="r" rtl="1">
              <a:lnSpc>
                <a:spcPct val="100000"/>
              </a:lnSpc>
              <a:spcBef>
                <a:spcPts val="100"/>
              </a:spcBef>
            </a:pPr>
            <a:r>
              <a:rPr sz="800" dirty="0">
                <a:solidFill>
                  <a:srgbClr val="FFFFFF"/>
                </a:solidFill>
                <a:latin typeface="Bahij TheSansArabic Plain" panose="02040503050201020203" pitchFamily="18" charset="-78"/>
                <a:cs typeface="Bahij TheSansArabic Plain" panose="02040503050201020203" pitchFamily="18" charset="-78"/>
              </a:rPr>
              <a:t>10</a:t>
            </a:r>
            <a:endParaRPr sz="800">
              <a:latin typeface="Bahij TheSansArabic Plain" panose="02040503050201020203" pitchFamily="18" charset="-78"/>
              <a:cs typeface="Bahij TheSansArabic Plain" panose="02040503050201020203" pitchFamily="18" charset="-78"/>
            </a:endParaRPr>
          </a:p>
        </p:txBody>
      </p:sp>
      <p:sp>
        <p:nvSpPr>
          <p:cNvPr id="14" name="object 14"/>
          <p:cNvSpPr txBox="1"/>
          <p:nvPr/>
        </p:nvSpPr>
        <p:spPr>
          <a:xfrm flipH="1">
            <a:off x="1013896" y="4268143"/>
            <a:ext cx="2407285" cy="2596224"/>
          </a:xfrm>
          <a:prstGeom prst="rect">
            <a:avLst/>
          </a:prstGeom>
        </p:spPr>
        <p:txBody>
          <a:bodyPr vert="horz" wrap="square" lIns="0" tIns="53975" rIns="0" bIns="0" rtlCol="0">
            <a:spAutoFit/>
          </a:bodyPr>
          <a:lstStyle/>
          <a:p>
            <a:pPr marL="12700" algn="r" rtl="1">
              <a:lnSpc>
                <a:spcPct val="100000"/>
              </a:lnSpc>
              <a:spcBef>
                <a:spcPts val="425"/>
              </a:spcBef>
            </a:pPr>
            <a:r>
              <a:rPr lang="ar-EG" sz="1600" dirty="0">
                <a:solidFill>
                  <a:srgbClr val="242424"/>
                </a:solidFill>
                <a:latin typeface="Bahij TheSansArabic Plain" panose="02040503050201020203" pitchFamily="18" charset="-78"/>
                <a:cs typeface="Bahij TheSansArabic Plain" panose="02040503050201020203" pitchFamily="18" charset="-78"/>
              </a:rPr>
              <a:t>دفع الارتداد</a:t>
            </a:r>
            <a:endParaRPr lang="en-GB" sz="1600" dirty="0">
              <a:solidFill>
                <a:srgbClr val="242424"/>
              </a:solidFill>
              <a:latin typeface="Bahij TheSansArabic Plain" panose="02040503050201020203" pitchFamily="18" charset="-78"/>
              <a:cs typeface="Bahij TheSansArabic Plain" panose="02040503050201020203" pitchFamily="18" charset="-78"/>
            </a:endParaRPr>
          </a:p>
          <a:p>
            <a:pPr marL="12700" algn="r" rtl="1">
              <a:lnSpc>
                <a:spcPct val="100000"/>
              </a:lnSpc>
              <a:spcBef>
                <a:spcPts val="425"/>
              </a:spcBef>
            </a:pPr>
            <a:r>
              <a:rPr lang="ar-EG" sz="1200" dirty="0">
                <a:solidFill>
                  <a:srgbClr val="242424"/>
                </a:solidFill>
                <a:latin typeface="Bahij TheSansArabic Plain" panose="02040503050201020203" pitchFamily="18" charset="-78"/>
                <a:cs typeface="Bahij TheSansArabic Plain" panose="02040503050201020203" pitchFamily="18" charset="-78"/>
              </a:rPr>
              <a:t>إحساس واقعي بالطلقات</a:t>
            </a:r>
            <a:endParaRPr lang="en-GB" sz="1200" dirty="0">
              <a:solidFill>
                <a:srgbClr val="242424"/>
              </a:solidFill>
              <a:latin typeface="Bahij TheSansArabic Plain" panose="02040503050201020203" pitchFamily="18" charset="-78"/>
              <a:cs typeface="Bahij TheSansArabic Plain" panose="02040503050201020203" pitchFamily="18" charset="-78"/>
            </a:endParaRPr>
          </a:p>
          <a:p>
            <a:pPr marL="12700" algn="r" rtl="1">
              <a:lnSpc>
                <a:spcPct val="100000"/>
              </a:lnSpc>
              <a:spcBef>
                <a:spcPts val="425"/>
              </a:spcBef>
            </a:pPr>
            <a:endParaRPr sz="1500" dirty="0">
              <a:latin typeface="Bahij TheSansArabic Plain" panose="02040503050201020203" pitchFamily="18" charset="-78"/>
              <a:cs typeface="Bahij TheSansArabic Plain" panose="02040503050201020203" pitchFamily="18" charset="-78"/>
            </a:endParaRPr>
          </a:p>
          <a:p>
            <a:pPr marL="12700" algn="r" rtl="1">
              <a:lnSpc>
                <a:spcPct val="100000"/>
              </a:lnSpc>
            </a:pPr>
            <a:r>
              <a:rPr lang="ar-EG" sz="1600" dirty="0">
                <a:solidFill>
                  <a:srgbClr val="242424"/>
                </a:solidFill>
                <a:latin typeface="Bahij TheSansArabic Plain" panose="02040503050201020203" pitchFamily="18" charset="-78"/>
                <a:cs typeface="Bahij TheSansArabic Plain" panose="02040503050201020203" pitchFamily="18" charset="-78"/>
              </a:rPr>
              <a:t>غطاء واقعي</a:t>
            </a:r>
          </a:p>
          <a:p>
            <a:pPr marL="12700" algn="r" rtl="1">
              <a:lnSpc>
                <a:spcPct val="100000"/>
              </a:lnSpc>
            </a:pPr>
            <a:r>
              <a:rPr lang="ar-EG" sz="1200" dirty="0">
                <a:solidFill>
                  <a:srgbClr val="242424"/>
                </a:solidFill>
                <a:latin typeface="Bahij TheSansArabic Plain" panose="02040503050201020203" pitchFamily="18" charset="-78"/>
                <a:cs typeface="Bahij TheSansArabic Plain" panose="02040503050201020203" pitchFamily="18" charset="-78"/>
              </a:rPr>
              <a:t>يحاكي شكل السلاح الافتراضي</a:t>
            </a:r>
          </a:p>
          <a:p>
            <a:pPr marL="12700" algn="r" rtl="1">
              <a:lnSpc>
                <a:spcPct val="100000"/>
              </a:lnSpc>
            </a:pPr>
            <a:endParaRPr sz="1550" dirty="0">
              <a:latin typeface="Bahij TheSansArabic Plain" panose="02040503050201020203" pitchFamily="18" charset="-78"/>
              <a:cs typeface="Bahij TheSansArabic Plain" panose="02040503050201020203" pitchFamily="18" charset="-78"/>
            </a:endParaRPr>
          </a:p>
          <a:p>
            <a:pPr marL="12700" algn="r" rtl="1">
              <a:lnSpc>
                <a:spcPct val="100000"/>
              </a:lnSpc>
              <a:spcBef>
                <a:spcPts val="5"/>
              </a:spcBef>
            </a:pPr>
            <a:r>
              <a:rPr lang="ar-EG" sz="1600" dirty="0">
                <a:solidFill>
                  <a:srgbClr val="242424"/>
                </a:solidFill>
                <a:latin typeface="Bahij TheSansArabic Plain" panose="02040503050201020203" pitchFamily="18" charset="-78"/>
                <a:cs typeface="Bahij TheSansArabic Plain" panose="02040503050201020203" pitchFamily="18" charset="-78"/>
              </a:rPr>
              <a:t>وزن يصل إلى 1.5 كجم</a:t>
            </a:r>
            <a:endParaRPr lang="en-GB" sz="1600" dirty="0">
              <a:solidFill>
                <a:srgbClr val="242424"/>
              </a:solidFill>
              <a:latin typeface="Bahij TheSansArabic Plain" panose="02040503050201020203" pitchFamily="18" charset="-78"/>
              <a:cs typeface="Bahij TheSansArabic Plain" panose="02040503050201020203" pitchFamily="18" charset="-78"/>
            </a:endParaRPr>
          </a:p>
          <a:p>
            <a:pPr marL="12700" algn="r" rtl="1">
              <a:lnSpc>
                <a:spcPct val="100000"/>
              </a:lnSpc>
              <a:spcBef>
                <a:spcPts val="5"/>
              </a:spcBef>
            </a:pPr>
            <a:r>
              <a:rPr lang="ar-EG" sz="1200" dirty="0">
                <a:solidFill>
                  <a:srgbClr val="242424"/>
                </a:solidFill>
                <a:latin typeface="Bahij TheSansArabic Plain" panose="02040503050201020203" pitchFamily="18" charset="-78"/>
                <a:cs typeface="Bahij TheSansArabic Plain" panose="02040503050201020203" pitchFamily="18" charset="-78"/>
              </a:rPr>
              <a:t>مريح للاعبين من جميع الأعمار</a:t>
            </a:r>
            <a:endParaRPr lang="en-GB" sz="1200" dirty="0">
              <a:solidFill>
                <a:srgbClr val="242424"/>
              </a:solidFill>
              <a:latin typeface="Bahij TheSansArabic Plain" panose="02040503050201020203" pitchFamily="18" charset="-78"/>
              <a:cs typeface="Bahij TheSansArabic Plain" panose="02040503050201020203" pitchFamily="18" charset="-78"/>
            </a:endParaRPr>
          </a:p>
          <a:p>
            <a:pPr marL="12700" algn="r" rtl="1">
              <a:lnSpc>
                <a:spcPct val="100000"/>
              </a:lnSpc>
              <a:spcBef>
                <a:spcPts val="5"/>
              </a:spcBef>
            </a:pPr>
            <a:endParaRPr sz="1600" dirty="0">
              <a:latin typeface="Bahij TheSansArabic Plain" panose="02040503050201020203" pitchFamily="18" charset="-78"/>
              <a:cs typeface="Bahij TheSansArabic Plain" panose="02040503050201020203" pitchFamily="18" charset="-78"/>
            </a:endParaRPr>
          </a:p>
          <a:p>
            <a:pPr marL="12700" algn="r" rtl="1">
              <a:lnSpc>
                <a:spcPct val="100000"/>
              </a:lnSpc>
            </a:pPr>
            <a:r>
              <a:rPr lang="ar-EG" sz="1600" dirty="0">
                <a:solidFill>
                  <a:srgbClr val="242424"/>
                </a:solidFill>
                <a:latin typeface="Bahij TheSansArabic Plain" panose="02040503050201020203" pitchFamily="18" charset="-78"/>
                <a:cs typeface="Bahij TheSansArabic Plain" panose="02040503050201020203" pitchFamily="18" charset="-78"/>
              </a:rPr>
              <a:t>رأس مطاطي</a:t>
            </a:r>
          </a:p>
          <a:p>
            <a:pPr marL="12700" algn="r" rtl="1">
              <a:lnSpc>
                <a:spcPct val="100000"/>
              </a:lnSpc>
            </a:pPr>
            <a:r>
              <a:rPr lang="ar-EG" sz="1200" dirty="0">
                <a:solidFill>
                  <a:srgbClr val="242424"/>
                </a:solidFill>
                <a:latin typeface="Bahij TheSansArabic Plain" panose="02040503050201020203" pitchFamily="18" charset="-78"/>
                <a:cs typeface="Bahij TheSansArabic Plain" panose="02040503050201020203" pitchFamily="18" charset="-78"/>
              </a:rPr>
              <a:t>بما يضمن السلامة</a:t>
            </a:r>
            <a:endParaRPr sz="1200" dirty="0">
              <a:latin typeface="Bahij TheSansArabic Plain" panose="02040503050201020203" pitchFamily="18" charset="-78"/>
              <a:cs typeface="Bahij TheSansArabic Plain" panose="02040503050201020203" pitchFamily="18"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6519" y="1301800"/>
            <a:ext cx="10358973" cy="6258204"/>
          </a:xfrm>
          <a:prstGeom prst="rect">
            <a:avLst/>
          </a:prstGeom>
        </p:spPr>
      </p:pic>
      <p:sp>
        <p:nvSpPr>
          <p:cNvPr id="3" name="object 3"/>
          <p:cNvSpPr txBox="1"/>
          <p:nvPr/>
        </p:nvSpPr>
        <p:spPr>
          <a:xfrm>
            <a:off x="10040229" y="7186129"/>
            <a:ext cx="119380" cy="135935"/>
          </a:xfrm>
          <a:prstGeom prst="rect">
            <a:avLst/>
          </a:prstGeom>
        </p:spPr>
        <p:txBody>
          <a:bodyPr vert="horz" wrap="square" lIns="0" tIns="12700" rIns="0" bIns="0" rtlCol="0">
            <a:spAutoFit/>
          </a:bodyPr>
          <a:lstStyle/>
          <a:p>
            <a:pPr marL="12700" algn="r" rtl="1">
              <a:lnSpc>
                <a:spcPct val="100000"/>
              </a:lnSpc>
              <a:spcBef>
                <a:spcPts val="100"/>
              </a:spcBef>
            </a:pPr>
            <a:r>
              <a:rPr sz="800" dirty="0">
                <a:solidFill>
                  <a:srgbClr val="FFFFFF"/>
                </a:solidFill>
                <a:latin typeface="Bahij TheSansArabic Plain" panose="02040503050201020203" pitchFamily="18" charset="-78"/>
                <a:cs typeface="Bahij TheSansArabic Plain" panose="02040503050201020203" pitchFamily="18" charset="-78"/>
              </a:rPr>
              <a:t>13</a:t>
            </a:r>
            <a:endParaRPr sz="800">
              <a:latin typeface="Bahij TheSansArabic Plain" panose="02040503050201020203" pitchFamily="18" charset="-78"/>
              <a:cs typeface="Bahij TheSansArabic Plain" panose="02040503050201020203" pitchFamily="18" charset="-78"/>
            </a:endParaRPr>
          </a:p>
        </p:txBody>
      </p:sp>
      <p:sp>
        <p:nvSpPr>
          <p:cNvPr id="4" name="object 4"/>
          <p:cNvSpPr txBox="1">
            <a:spLocks noGrp="1"/>
          </p:cNvSpPr>
          <p:nvPr>
            <p:ph type="title" idx="4294967295"/>
          </p:nvPr>
        </p:nvSpPr>
        <p:spPr>
          <a:xfrm>
            <a:off x="4279900" y="300038"/>
            <a:ext cx="5791200" cy="514350"/>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أوضاع اللعبة والمواقع</a:t>
            </a:r>
            <a:endParaRPr sz="3200" dirty="0">
              <a:latin typeface="Bahij TheSansArabic Plain" panose="02040503050201020203" pitchFamily="18" charset="-78"/>
              <a:cs typeface="Bahij TheSansArabic Plain" panose="02040503050201020203" pitchFamily="18" charset="-78"/>
            </a:endParaRPr>
          </a:p>
        </p:txBody>
      </p:sp>
      <p:grpSp>
        <p:nvGrpSpPr>
          <p:cNvPr id="5" name="object 5"/>
          <p:cNvGrpSpPr/>
          <p:nvPr/>
        </p:nvGrpSpPr>
        <p:grpSpPr>
          <a:xfrm flipH="1">
            <a:off x="7473508" y="965059"/>
            <a:ext cx="2597591" cy="45719"/>
            <a:chOff x="399300" y="963162"/>
            <a:chExt cx="2597591" cy="29209"/>
          </a:xfrm>
        </p:grpSpPr>
        <p:sp>
          <p:nvSpPr>
            <p:cNvPr id="6" name="object 6"/>
            <p:cNvSpPr/>
            <p:nvPr/>
          </p:nvSpPr>
          <p:spPr>
            <a:xfrm>
              <a:off x="399300" y="963162"/>
              <a:ext cx="667385" cy="29209"/>
            </a:xfrm>
            <a:custGeom>
              <a:avLst/>
              <a:gdLst/>
              <a:ahLst/>
              <a:cxnLst/>
              <a:rect l="l" t="t" r="r" b="b"/>
              <a:pathLst>
                <a:path w="667385" h="29209">
                  <a:moveTo>
                    <a:pt x="667283" y="0"/>
                  </a:moveTo>
                  <a:lnTo>
                    <a:pt x="0" y="0"/>
                  </a:lnTo>
                  <a:lnTo>
                    <a:pt x="0" y="28803"/>
                  </a:lnTo>
                  <a:lnTo>
                    <a:pt x="639203" y="28803"/>
                  </a:lnTo>
                  <a:lnTo>
                    <a:pt x="667283"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7" name="object 7"/>
            <p:cNvSpPr/>
            <p:nvPr/>
          </p:nvSpPr>
          <p:spPr>
            <a:xfrm>
              <a:off x="1048077" y="966283"/>
              <a:ext cx="1948814" cy="0"/>
            </a:xfrm>
            <a:custGeom>
              <a:avLst/>
              <a:gdLst/>
              <a:ahLst/>
              <a:cxnLst/>
              <a:rect l="l" t="t" r="r" b="b"/>
              <a:pathLst>
                <a:path w="1948814">
                  <a:moveTo>
                    <a:pt x="0" y="0"/>
                  </a:moveTo>
                  <a:lnTo>
                    <a:pt x="1948421"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7134225" y="373063"/>
            <a:ext cx="3165475" cy="512762"/>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آخر قطار</a:t>
            </a:r>
            <a:endParaRPr sz="3200" dirty="0">
              <a:latin typeface="Bahij TheSansArabic Plain" panose="02040503050201020203" pitchFamily="18" charset="-78"/>
              <a:cs typeface="Bahij TheSansArabic Plain" panose="02040503050201020203" pitchFamily="18" charset="-78"/>
            </a:endParaRPr>
          </a:p>
        </p:txBody>
      </p:sp>
      <p:sp>
        <p:nvSpPr>
          <p:cNvPr id="2" name="object 2"/>
          <p:cNvSpPr txBox="1"/>
          <p:nvPr/>
        </p:nvSpPr>
        <p:spPr>
          <a:xfrm flipH="1">
            <a:off x="10056611" y="7186129"/>
            <a:ext cx="118745" cy="135935"/>
          </a:xfrm>
          <a:prstGeom prst="rect">
            <a:avLst/>
          </a:prstGeom>
        </p:spPr>
        <p:txBody>
          <a:bodyPr vert="horz" wrap="square" lIns="0" tIns="12700" rIns="0" bIns="0" rtlCol="0">
            <a:spAutoFit/>
          </a:bodyPr>
          <a:lstStyle/>
          <a:p>
            <a:pPr marL="12700" algn="r" rtl="1">
              <a:lnSpc>
                <a:spcPct val="100000"/>
              </a:lnSpc>
              <a:spcBef>
                <a:spcPts val="100"/>
              </a:spcBef>
            </a:pPr>
            <a:r>
              <a:rPr sz="800" dirty="0">
                <a:latin typeface="Bahij TheSansArabic Plain" panose="02040503050201020203" pitchFamily="18" charset="-78"/>
                <a:cs typeface="Bahij TheSansArabic Plain" panose="02040503050201020203" pitchFamily="18" charset="-78"/>
              </a:rPr>
              <a:t>14</a:t>
            </a:r>
            <a:endParaRPr sz="800">
              <a:latin typeface="Bahij TheSansArabic Plain" panose="02040503050201020203" pitchFamily="18" charset="-78"/>
              <a:cs typeface="Bahij TheSansArabic Plain" panose="02040503050201020203" pitchFamily="18" charset="-78"/>
            </a:endParaRPr>
          </a:p>
        </p:txBody>
      </p:sp>
      <p:sp>
        <p:nvSpPr>
          <p:cNvPr id="4" name="object 4"/>
          <p:cNvSpPr txBox="1"/>
          <p:nvPr/>
        </p:nvSpPr>
        <p:spPr>
          <a:xfrm flipH="1">
            <a:off x="2972799" y="1052936"/>
            <a:ext cx="7292194" cy="491160"/>
          </a:xfrm>
          <a:prstGeom prst="rect">
            <a:avLst/>
          </a:prstGeom>
        </p:spPr>
        <p:txBody>
          <a:bodyPr vert="horz" wrap="square" lIns="0" tIns="12700" rIns="0" bIns="0" rtlCol="0">
            <a:spAutoFit/>
          </a:bodyPr>
          <a:lstStyle/>
          <a:p>
            <a:pPr marL="12700" marR="5080" algn="r" rtl="1">
              <a:lnSpc>
                <a:spcPct val="1111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تأخذ هذه الخريطة المشاركين لمنطقة صناعية حيث المرافق الخدمية وعربات البضائع ومستودعات الأسلحة، ليشارك اللاعبون في عملية خاصة لتحرير مستودع السكك الحديدية.</a:t>
            </a:r>
            <a:endParaRPr sz="1400" dirty="0">
              <a:latin typeface="Bahij TheSansArabic Plain" panose="02040503050201020203" pitchFamily="18" charset="-78"/>
              <a:cs typeface="Bahij TheSansArabic Plain" panose="02040503050201020203" pitchFamily="18" charset="-78"/>
            </a:endParaRPr>
          </a:p>
        </p:txBody>
      </p:sp>
      <p:grpSp>
        <p:nvGrpSpPr>
          <p:cNvPr id="5" name="object 5"/>
          <p:cNvGrpSpPr/>
          <p:nvPr/>
        </p:nvGrpSpPr>
        <p:grpSpPr>
          <a:xfrm flipH="1">
            <a:off x="8805074" y="958260"/>
            <a:ext cx="1447219" cy="29209"/>
            <a:chOff x="453100" y="958260"/>
            <a:chExt cx="1447219" cy="29209"/>
          </a:xfrm>
        </p:grpSpPr>
        <p:sp>
          <p:nvSpPr>
            <p:cNvPr id="6" name="object 6"/>
            <p:cNvSpPr/>
            <p:nvPr/>
          </p:nvSpPr>
          <p:spPr>
            <a:xfrm>
              <a:off x="453100" y="958260"/>
              <a:ext cx="962660" cy="2920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7" name="object 7"/>
            <p:cNvSpPr/>
            <p:nvPr/>
          </p:nvSpPr>
          <p:spPr>
            <a:xfrm>
              <a:off x="1388510" y="959481"/>
              <a:ext cx="511809" cy="0"/>
            </a:xfrm>
            <a:custGeom>
              <a:avLst/>
              <a:gdLst/>
              <a:ahLst/>
              <a:cxnLst/>
              <a:rect l="l" t="t" r="r" b="b"/>
              <a:pathLst>
                <a:path w="511810">
                  <a:moveTo>
                    <a:pt x="0" y="0"/>
                  </a:moveTo>
                  <a:lnTo>
                    <a:pt x="511784"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
        <p:nvSpPr>
          <p:cNvPr id="8" name="object 8"/>
          <p:cNvSpPr txBox="1"/>
          <p:nvPr/>
        </p:nvSpPr>
        <p:spPr>
          <a:xfrm flipH="1">
            <a:off x="4122637" y="5915025"/>
            <a:ext cx="5929855" cy="1215717"/>
          </a:xfrm>
          <a:prstGeom prst="rect">
            <a:avLst/>
          </a:prstGeom>
        </p:spPr>
        <p:txBody>
          <a:bodyPr vert="horz" wrap="square" lIns="0" tIns="83820" rIns="0" bIns="0" rtlCol="0">
            <a:spAutoFit/>
          </a:bodyPr>
          <a:lstStyle/>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اللاعبون:</a:t>
            </a:r>
            <a:r>
              <a:rPr lang="ar-EG" sz="1400" dirty="0">
                <a:solidFill>
                  <a:srgbClr val="242424"/>
                </a:solidFill>
                <a:latin typeface="Bahij TheSansArabic Plain" panose="02040503050201020203" pitchFamily="18" charset="-78"/>
                <a:cs typeface="Bahij TheSansArabic Plain" panose="02040503050201020203" pitchFamily="18" charset="-78"/>
              </a:rPr>
              <a:t> 2 حتى 10</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السيناريوهات:</a:t>
            </a:r>
            <a:r>
              <a:rPr lang="ar-EG" sz="1400" dirty="0">
                <a:solidFill>
                  <a:srgbClr val="242424"/>
                </a:solidFill>
                <a:latin typeface="Bahij TheSansArabic Plain" panose="02040503050201020203" pitchFamily="18" charset="-78"/>
                <a:cs typeface="Bahij TheSansArabic Plain" panose="02040503050201020203" pitchFamily="18" charset="-78"/>
              </a:rPr>
              <a:t> مباراة حتى الموت، قتال الفريق، الهيمنة، المكافآت، ضد الروبوتات</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مدة الجلسة الموصى بها:</a:t>
            </a:r>
            <a:r>
              <a:rPr lang="ar-EG" sz="1400" dirty="0">
                <a:solidFill>
                  <a:srgbClr val="242424"/>
                </a:solidFill>
                <a:latin typeface="Bahij TheSansArabic Plain" panose="02040503050201020203" pitchFamily="18" charset="-78"/>
                <a:cs typeface="Bahij TheSansArabic Plain" panose="02040503050201020203" pitchFamily="18" charset="-78"/>
              </a:rPr>
              <a:t> 10 إلى 12 دقيقة</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الجمهور المستهدف:</a:t>
            </a:r>
            <a:r>
              <a:rPr lang="ar-EG" sz="1400" dirty="0">
                <a:solidFill>
                  <a:srgbClr val="242424"/>
                </a:solidFill>
                <a:latin typeface="Bahij TheSansArabic Plain" panose="02040503050201020203" pitchFamily="18" charset="-78"/>
                <a:cs typeface="Bahij TheSansArabic Plain" panose="02040503050201020203" pitchFamily="18" charset="-78"/>
              </a:rPr>
              <a:t> هواة الرماية الكلاسيكية</a:t>
            </a:r>
            <a:endParaRPr sz="1400" dirty="0">
              <a:latin typeface="Bahij TheSansArabic Plain" panose="02040503050201020203" pitchFamily="18" charset="-78"/>
              <a:cs typeface="Bahij TheSansArabic Plain" panose="02040503050201020203" pitchFamily="18" charset="-78"/>
            </a:endParaRPr>
          </a:p>
        </p:txBody>
      </p:sp>
      <p:sp>
        <p:nvSpPr>
          <p:cNvPr id="9" name="object 9"/>
          <p:cNvSpPr/>
          <p:nvPr/>
        </p:nvSpPr>
        <p:spPr>
          <a:xfrm flipH="1">
            <a:off x="13152" y="1705020"/>
            <a:ext cx="2684145" cy="194945"/>
          </a:xfrm>
          <a:custGeom>
            <a:avLst/>
            <a:gdLst/>
            <a:ahLst/>
            <a:cxnLst/>
            <a:rect l="l" t="t" r="r" b="b"/>
            <a:pathLst>
              <a:path w="2684145" h="194944">
                <a:moveTo>
                  <a:pt x="2683906" y="0"/>
                </a:moveTo>
                <a:lnTo>
                  <a:pt x="0" y="0"/>
                </a:lnTo>
                <a:lnTo>
                  <a:pt x="183045" y="171792"/>
                </a:lnTo>
                <a:lnTo>
                  <a:pt x="195496" y="181435"/>
                </a:lnTo>
                <a:lnTo>
                  <a:pt x="209410" y="188509"/>
                </a:lnTo>
                <a:lnTo>
                  <a:pt x="224400" y="192863"/>
                </a:lnTo>
                <a:lnTo>
                  <a:pt x="240080" y="194348"/>
                </a:lnTo>
                <a:lnTo>
                  <a:pt x="2683906" y="194348"/>
                </a:lnTo>
                <a:lnTo>
                  <a:pt x="2683906"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0" name="object 10"/>
          <p:cNvSpPr/>
          <p:nvPr/>
        </p:nvSpPr>
        <p:spPr>
          <a:xfrm flipH="1">
            <a:off x="12992" y="3232212"/>
            <a:ext cx="3850004" cy="3181350"/>
          </a:xfrm>
          <a:custGeom>
            <a:avLst/>
            <a:gdLst/>
            <a:ahLst/>
            <a:cxnLst/>
            <a:rect l="l" t="t" r="r" b="b"/>
            <a:pathLst>
              <a:path w="3850004" h="3181350">
                <a:moveTo>
                  <a:pt x="3417150" y="2986709"/>
                </a:moveTo>
                <a:lnTo>
                  <a:pt x="0" y="2986709"/>
                </a:lnTo>
                <a:lnTo>
                  <a:pt x="183045" y="3158502"/>
                </a:lnTo>
                <a:lnTo>
                  <a:pt x="195496" y="3168145"/>
                </a:lnTo>
                <a:lnTo>
                  <a:pt x="209410" y="3175219"/>
                </a:lnTo>
                <a:lnTo>
                  <a:pt x="224400" y="3179573"/>
                </a:lnTo>
                <a:lnTo>
                  <a:pt x="240080" y="3181057"/>
                </a:lnTo>
                <a:lnTo>
                  <a:pt x="3222599" y="3181057"/>
                </a:lnTo>
                <a:lnTo>
                  <a:pt x="3417150" y="2986709"/>
                </a:lnTo>
                <a:close/>
              </a:path>
              <a:path w="3850004" h="3181350">
                <a:moveTo>
                  <a:pt x="3849606" y="2763444"/>
                </a:moveTo>
                <a:lnTo>
                  <a:pt x="3431540" y="3181057"/>
                </a:lnTo>
                <a:lnTo>
                  <a:pt x="3849606" y="2775127"/>
                </a:lnTo>
                <a:lnTo>
                  <a:pt x="3849606" y="2763444"/>
                </a:lnTo>
                <a:close/>
              </a:path>
              <a:path w="3850004" h="3181350">
                <a:moveTo>
                  <a:pt x="402628" y="0"/>
                </a:moveTo>
                <a:lnTo>
                  <a:pt x="358486" y="7110"/>
                </a:lnTo>
                <a:lnTo>
                  <a:pt x="320148" y="26913"/>
                </a:lnTo>
                <a:lnTo>
                  <a:pt x="289914" y="57110"/>
                </a:lnTo>
                <a:lnTo>
                  <a:pt x="270086" y="95408"/>
                </a:lnTo>
                <a:lnTo>
                  <a:pt x="262966" y="139509"/>
                </a:lnTo>
                <a:lnTo>
                  <a:pt x="270086" y="183606"/>
                </a:lnTo>
                <a:lnTo>
                  <a:pt x="289914" y="221902"/>
                </a:lnTo>
                <a:lnTo>
                  <a:pt x="320148" y="252102"/>
                </a:lnTo>
                <a:lnTo>
                  <a:pt x="358486" y="271906"/>
                </a:lnTo>
                <a:lnTo>
                  <a:pt x="402628" y="279018"/>
                </a:lnTo>
                <a:lnTo>
                  <a:pt x="446780" y="271906"/>
                </a:lnTo>
                <a:lnTo>
                  <a:pt x="485123" y="252102"/>
                </a:lnTo>
                <a:lnTo>
                  <a:pt x="515357" y="221902"/>
                </a:lnTo>
                <a:lnTo>
                  <a:pt x="535183" y="183606"/>
                </a:lnTo>
                <a:lnTo>
                  <a:pt x="542302" y="139509"/>
                </a:lnTo>
                <a:lnTo>
                  <a:pt x="535183" y="95408"/>
                </a:lnTo>
                <a:lnTo>
                  <a:pt x="515357" y="57110"/>
                </a:lnTo>
                <a:lnTo>
                  <a:pt x="485123" y="26913"/>
                </a:lnTo>
                <a:lnTo>
                  <a:pt x="446780" y="7110"/>
                </a:lnTo>
                <a:lnTo>
                  <a:pt x="402628"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1" name="object 11"/>
          <p:cNvSpPr/>
          <p:nvPr/>
        </p:nvSpPr>
        <p:spPr>
          <a:xfrm flipH="1">
            <a:off x="4122638" y="5909000"/>
            <a:ext cx="6123305" cy="1248410"/>
          </a:xfrm>
          <a:custGeom>
            <a:avLst/>
            <a:gdLst/>
            <a:ahLst/>
            <a:cxnLst/>
            <a:rect l="l" t="t" r="r" b="b"/>
            <a:pathLst>
              <a:path w="6123305" h="1248409">
                <a:moveTo>
                  <a:pt x="0" y="1248003"/>
                </a:moveTo>
                <a:lnTo>
                  <a:pt x="0" y="0"/>
                </a:lnTo>
                <a:lnTo>
                  <a:pt x="5881789" y="0"/>
                </a:lnTo>
                <a:lnTo>
                  <a:pt x="6123305" y="176403"/>
                </a:lnTo>
                <a:lnTo>
                  <a:pt x="6123305" y="1248003"/>
                </a:lnTo>
                <a:lnTo>
                  <a:pt x="0" y="1248003"/>
                </a:lnTo>
                <a:close/>
              </a:path>
            </a:pathLst>
          </a:custGeom>
          <a:ln w="12699">
            <a:solidFill>
              <a:srgbClr val="242424"/>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12" name="object 12"/>
          <p:cNvPicPr/>
          <p:nvPr/>
        </p:nvPicPr>
        <p:blipFill>
          <a:blip r:embed="rId2" cstate="print"/>
          <a:stretch>
            <a:fillRect/>
          </a:stretch>
        </p:blipFill>
        <p:spPr>
          <a:xfrm flipH="1">
            <a:off x="144095" y="1784680"/>
            <a:ext cx="10460405" cy="47115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idx="4294967295"/>
          </p:nvPr>
        </p:nvSpPr>
        <p:spPr>
          <a:xfrm>
            <a:off x="7896225" y="374650"/>
            <a:ext cx="2479675" cy="512763"/>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وول ستريت</a:t>
            </a:r>
            <a:endParaRPr sz="3200" dirty="0">
              <a:latin typeface="Bahij TheSansArabic Plain" panose="02040503050201020203" pitchFamily="18" charset="-78"/>
              <a:cs typeface="Bahij TheSansArabic Plain" panose="02040503050201020203" pitchFamily="18" charset="-78"/>
            </a:endParaRPr>
          </a:p>
        </p:txBody>
      </p:sp>
      <p:sp>
        <p:nvSpPr>
          <p:cNvPr id="2" name="object 2"/>
          <p:cNvSpPr txBox="1"/>
          <p:nvPr/>
        </p:nvSpPr>
        <p:spPr>
          <a:xfrm flipH="1">
            <a:off x="10171977" y="7186129"/>
            <a:ext cx="121920" cy="135935"/>
          </a:xfrm>
          <a:prstGeom prst="rect">
            <a:avLst/>
          </a:prstGeom>
        </p:spPr>
        <p:txBody>
          <a:bodyPr vert="horz" wrap="square" lIns="0" tIns="12700" rIns="0" bIns="0" rtlCol="0">
            <a:spAutoFit/>
          </a:bodyPr>
          <a:lstStyle/>
          <a:p>
            <a:pPr marL="12700" algn="r" rtl="1">
              <a:lnSpc>
                <a:spcPct val="100000"/>
              </a:lnSpc>
              <a:spcBef>
                <a:spcPts val="100"/>
              </a:spcBef>
            </a:pPr>
            <a:r>
              <a:rPr sz="800" dirty="0">
                <a:latin typeface="Bahij TheSansArabic Plain" panose="02040503050201020203" pitchFamily="18" charset="-78"/>
                <a:cs typeface="Bahij TheSansArabic Plain" panose="02040503050201020203" pitchFamily="18" charset="-78"/>
              </a:rPr>
              <a:t>16</a:t>
            </a:r>
            <a:endParaRPr sz="800">
              <a:latin typeface="Bahij TheSansArabic Plain" panose="02040503050201020203" pitchFamily="18" charset="-78"/>
              <a:cs typeface="Bahij TheSansArabic Plain" panose="02040503050201020203" pitchFamily="18" charset="-78"/>
            </a:endParaRPr>
          </a:p>
        </p:txBody>
      </p:sp>
      <p:grpSp>
        <p:nvGrpSpPr>
          <p:cNvPr id="3" name="object 3"/>
          <p:cNvGrpSpPr/>
          <p:nvPr/>
        </p:nvGrpSpPr>
        <p:grpSpPr>
          <a:xfrm flipH="1">
            <a:off x="127795" y="1711020"/>
            <a:ext cx="10564495" cy="4785360"/>
            <a:chOff x="127795" y="1711020"/>
            <a:chExt cx="10564495" cy="4785360"/>
          </a:xfrm>
        </p:grpSpPr>
        <p:sp>
          <p:nvSpPr>
            <p:cNvPr id="4" name="object 4"/>
            <p:cNvSpPr/>
            <p:nvPr/>
          </p:nvSpPr>
          <p:spPr>
            <a:xfrm>
              <a:off x="8009996" y="1711020"/>
              <a:ext cx="2682240" cy="194945"/>
            </a:xfrm>
            <a:custGeom>
              <a:avLst/>
              <a:gdLst/>
              <a:ahLst/>
              <a:cxnLst/>
              <a:rect l="l" t="t" r="r" b="b"/>
              <a:pathLst>
                <a:path w="2682240" h="194944">
                  <a:moveTo>
                    <a:pt x="2682006" y="0"/>
                  </a:moveTo>
                  <a:lnTo>
                    <a:pt x="0" y="0"/>
                  </a:lnTo>
                  <a:lnTo>
                    <a:pt x="183045" y="171792"/>
                  </a:lnTo>
                  <a:lnTo>
                    <a:pt x="195496" y="181435"/>
                  </a:lnTo>
                  <a:lnTo>
                    <a:pt x="209410" y="188509"/>
                  </a:lnTo>
                  <a:lnTo>
                    <a:pt x="224400" y="192863"/>
                  </a:lnTo>
                  <a:lnTo>
                    <a:pt x="240080" y="194348"/>
                  </a:lnTo>
                  <a:lnTo>
                    <a:pt x="2682006" y="194348"/>
                  </a:lnTo>
                  <a:lnTo>
                    <a:pt x="2682006"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5" name="object 5"/>
            <p:cNvPicPr/>
            <p:nvPr/>
          </p:nvPicPr>
          <p:blipFill>
            <a:blip r:embed="rId2" cstate="print"/>
            <a:stretch>
              <a:fillRect/>
            </a:stretch>
          </p:blipFill>
          <p:spPr>
            <a:xfrm>
              <a:off x="127795" y="1786616"/>
              <a:ext cx="10456207" cy="4709706"/>
            </a:xfrm>
            <a:prstGeom prst="rect">
              <a:avLst/>
            </a:prstGeom>
          </p:spPr>
        </p:pic>
      </p:grpSp>
      <p:sp>
        <p:nvSpPr>
          <p:cNvPr id="7" name="object 7"/>
          <p:cNvSpPr txBox="1"/>
          <p:nvPr/>
        </p:nvSpPr>
        <p:spPr>
          <a:xfrm flipH="1">
            <a:off x="2733990" y="1062935"/>
            <a:ext cx="7630795" cy="491160"/>
          </a:xfrm>
          <a:prstGeom prst="rect">
            <a:avLst/>
          </a:prstGeom>
        </p:spPr>
        <p:txBody>
          <a:bodyPr vert="horz" wrap="square" lIns="0" tIns="12700" rIns="0" bIns="0" rtlCol="0">
            <a:spAutoFit/>
          </a:bodyPr>
          <a:lstStyle/>
          <a:p>
            <a:pPr marL="12700" marR="5080" algn="r" rtl="1">
              <a:lnSpc>
                <a:spcPct val="1111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تم تصميم الموقع كمكتب مجهز بغرف وممرات وكافة مقومات الحياة المكتبية. مكان مثالي لـ «معارك الشركات».</a:t>
            </a:r>
            <a:endParaRPr sz="1400" dirty="0">
              <a:latin typeface="Bahij TheSansArabic Plain" panose="02040503050201020203" pitchFamily="18" charset="-78"/>
              <a:cs typeface="Bahij TheSansArabic Plain" panose="02040503050201020203" pitchFamily="18" charset="-78"/>
            </a:endParaRPr>
          </a:p>
        </p:txBody>
      </p:sp>
      <p:grpSp>
        <p:nvGrpSpPr>
          <p:cNvPr id="8" name="object 8"/>
          <p:cNvGrpSpPr/>
          <p:nvPr/>
        </p:nvGrpSpPr>
        <p:grpSpPr>
          <a:xfrm flipH="1">
            <a:off x="8904866" y="964060"/>
            <a:ext cx="1447219" cy="29209"/>
            <a:chOff x="468000" y="964060"/>
            <a:chExt cx="1447219" cy="29209"/>
          </a:xfrm>
        </p:grpSpPr>
        <p:sp>
          <p:nvSpPr>
            <p:cNvPr id="9" name="object 9"/>
            <p:cNvSpPr/>
            <p:nvPr/>
          </p:nvSpPr>
          <p:spPr>
            <a:xfrm>
              <a:off x="468000" y="964060"/>
              <a:ext cx="962660" cy="2920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0" name="object 10"/>
            <p:cNvSpPr/>
            <p:nvPr/>
          </p:nvSpPr>
          <p:spPr>
            <a:xfrm>
              <a:off x="1403410" y="965285"/>
              <a:ext cx="511809" cy="0"/>
            </a:xfrm>
            <a:custGeom>
              <a:avLst/>
              <a:gdLst/>
              <a:ahLst/>
              <a:cxnLst/>
              <a:rect l="l" t="t" r="r" b="b"/>
              <a:pathLst>
                <a:path w="511810">
                  <a:moveTo>
                    <a:pt x="0" y="0"/>
                  </a:moveTo>
                  <a:lnTo>
                    <a:pt x="511784"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
        <p:nvSpPr>
          <p:cNvPr id="11" name="object 11"/>
          <p:cNvSpPr txBox="1"/>
          <p:nvPr/>
        </p:nvSpPr>
        <p:spPr>
          <a:xfrm flipH="1">
            <a:off x="4222429" y="5869534"/>
            <a:ext cx="5929855" cy="1215717"/>
          </a:xfrm>
          <a:prstGeom prst="rect">
            <a:avLst/>
          </a:prstGeom>
        </p:spPr>
        <p:txBody>
          <a:bodyPr vert="horz" wrap="square" lIns="0" tIns="83820" rIns="0" bIns="0" rtlCol="0">
            <a:spAutoFit/>
          </a:bodyPr>
          <a:lstStyle/>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اللاعبون: </a:t>
            </a:r>
            <a:r>
              <a:rPr lang="ar-EG" sz="1400" dirty="0">
                <a:solidFill>
                  <a:srgbClr val="242424"/>
                </a:solidFill>
                <a:latin typeface="Bahij TheSansArabic Plain" panose="02040503050201020203" pitchFamily="18" charset="-78"/>
                <a:cs typeface="Bahij TheSansArabic Plain" panose="02040503050201020203" pitchFamily="18" charset="-78"/>
              </a:rPr>
              <a:t>2 حتى 10</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السيناريوهات: </a:t>
            </a:r>
            <a:r>
              <a:rPr lang="ar-EG" sz="1400" dirty="0">
                <a:solidFill>
                  <a:srgbClr val="242424"/>
                </a:solidFill>
                <a:latin typeface="Bahij TheSansArabic Plain" panose="02040503050201020203" pitchFamily="18" charset="-78"/>
                <a:cs typeface="Bahij TheSansArabic Plain" panose="02040503050201020203" pitchFamily="18" charset="-78"/>
              </a:rPr>
              <a:t>مباراة حتى الموت، قتال الفريق، الهيمنة، المكافآت، ضد الروبوتات</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مدة الجلسة الموصى بها:</a:t>
            </a:r>
            <a:r>
              <a:rPr lang="ar-EG" sz="1400" dirty="0">
                <a:solidFill>
                  <a:srgbClr val="242424"/>
                </a:solidFill>
                <a:latin typeface="Bahij TheSansArabic Plain" panose="02040503050201020203" pitchFamily="18" charset="-78"/>
                <a:cs typeface="Bahij TheSansArabic Plain" panose="02040503050201020203" pitchFamily="18" charset="-78"/>
              </a:rPr>
              <a:t> 7 إلى 10 دقائق</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الجمهور المستهدف: </a:t>
            </a:r>
            <a:r>
              <a:rPr lang="ar-EG" sz="1400" dirty="0">
                <a:solidFill>
                  <a:srgbClr val="242424"/>
                </a:solidFill>
                <a:latin typeface="Bahij TheSansArabic Plain" panose="02040503050201020203" pitchFamily="18" charset="-78"/>
                <a:cs typeface="Bahij TheSansArabic Plain" panose="02040503050201020203" pitchFamily="18" charset="-78"/>
              </a:rPr>
              <a:t>موظفو المكاتب</a:t>
            </a:r>
            <a:endParaRPr sz="1200" dirty="0">
              <a:latin typeface="Bahij TheSansArabic Plain" panose="02040503050201020203" pitchFamily="18" charset="-78"/>
              <a:cs typeface="Bahij TheSansArabic Plain" panose="02040503050201020203" pitchFamily="18" charset="-78"/>
            </a:endParaRPr>
          </a:p>
        </p:txBody>
      </p:sp>
      <p:sp>
        <p:nvSpPr>
          <p:cNvPr id="12" name="object 12"/>
          <p:cNvSpPr/>
          <p:nvPr/>
        </p:nvSpPr>
        <p:spPr>
          <a:xfrm flipH="1">
            <a:off x="4222430" y="5837649"/>
            <a:ext cx="6123305" cy="1248410"/>
          </a:xfrm>
          <a:custGeom>
            <a:avLst/>
            <a:gdLst/>
            <a:ahLst/>
            <a:cxnLst/>
            <a:rect l="l" t="t" r="r" b="b"/>
            <a:pathLst>
              <a:path w="6123305" h="1248409">
                <a:moveTo>
                  <a:pt x="0" y="1248003"/>
                </a:moveTo>
                <a:lnTo>
                  <a:pt x="0" y="0"/>
                </a:lnTo>
                <a:lnTo>
                  <a:pt x="5881789" y="0"/>
                </a:lnTo>
                <a:lnTo>
                  <a:pt x="6123305" y="176403"/>
                </a:lnTo>
                <a:lnTo>
                  <a:pt x="6123305" y="1248003"/>
                </a:lnTo>
                <a:lnTo>
                  <a:pt x="0" y="1248003"/>
                </a:lnTo>
                <a:close/>
              </a:path>
            </a:pathLst>
          </a:custGeom>
          <a:ln w="12699">
            <a:solidFill>
              <a:srgbClr val="242424"/>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5095875" y="373063"/>
            <a:ext cx="5203825" cy="514350"/>
          </a:xfrm>
          <a:prstGeom prst="rect">
            <a:avLst/>
          </a:prstGeom>
        </p:spPr>
        <p:txBody>
          <a:bodyPr vert="horz" wrap="square" lIns="0" tIns="12700" rIns="0" bIns="0" rtlCol="0">
            <a:spAutoFit/>
          </a:bodyPr>
          <a:lstStyle/>
          <a:p>
            <a:pPr marL="12700" rtl="1">
              <a:lnSpc>
                <a:spcPct val="100000"/>
              </a:lnSpc>
              <a:spcBef>
                <a:spcPts val="100"/>
              </a:spcBef>
            </a:pPr>
            <a:r>
              <a:rPr lang="ar-EG" sz="3200" dirty="0">
                <a:solidFill>
                  <a:srgbClr val="242424"/>
                </a:solidFill>
                <a:latin typeface="Bahij TheSansArabic Plain" panose="02040503050201020203" pitchFamily="18" charset="-78"/>
                <a:cs typeface="Bahij TheSansArabic Plain" panose="02040503050201020203" pitchFamily="18" charset="-78"/>
              </a:rPr>
              <a:t>مرفق التخزين النووي</a:t>
            </a:r>
            <a:endParaRPr sz="3200" dirty="0">
              <a:latin typeface="Bahij TheSansArabic Plain" panose="02040503050201020203" pitchFamily="18" charset="-78"/>
              <a:cs typeface="Bahij TheSansArabic Plain" panose="02040503050201020203" pitchFamily="18" charset="-78"/>
            </a:endParaRPr>
          </a:p>
        </p:txBody>
      </p:sp>
      <p:sp>
        <p:nvSpPr>
          <p:cNvPr id="2" name="object 2"/>
          <p:cNvSpPr txBox="1"/>
          <p:nvPr/>
        </p:nvSpPr>
        <p:spPr>
          <a:xfrm flipH="1">
            <a:off x="10162225" y="7186129"/>
            <a:ext cx="124460" cy="135935"/>
          </a:xfrm>
          <a:prstGeom prst="rect">
            <a:avLst/>
          </a:prstGeom>
        </p:spPr>
        <p:txBody>
          <a:bodyPr vert="horz" wrap="square" lIns="0" tIns="12700" rIns="0" bIns="0" rtlCol="0">
            <a:spAutoFit/>
          </a:bodyPr>
          <a:lstStyle/>
          <a:p>
            <a:pPr marL="12700" algn="r" rtl="1">
              <a:lnSpc>
                <a:spcPct val="100000"/>
              </a:lnSpc>
              <a:spcBef>
                <a:spcPts val="100"/>
              </a:spcBef>
            </a:pPr>
            <a:r>
              <a:rPr sz="800" dirty="0">
                <a:latin typeface="Bahij TheSansArabic Plain" panose="02040503050201020203" pitchFamily="18" charset="-78"/>
                <a:cs typeface="Bahij TheSansArabic Plain" panose="02040503050201020203" pitchFamily="18" charset="-78"/>
              </a:rPr>
              <a:t>18</a:t>
            </a:r>
            <a:endParaRPr sz="800">
              <a:latin typeface="Bahij TheSansArabic Plain" panose="02040503050201020203" pitchFamily="18" charset="-78"/>
              <a:cs typeface="Bahij TheSansArabic Plain" panose="02040503050201020203" pitchFamily="18" charset="-78"/>
            </a:endParaRPr>
          </a:p>
        </p:txBody>
      </p:sp>
      <p:sp>
        <p:nvSpPr>
          <p:cNvPr id="4" name="object 4"/>
          <p:cNvSpPr txBox="1"/>
          <p:nvPr/>
        </p:nvSpPr>
        <p:spPr>
          <a:xfrm flipH="1">
            <a:off x="3060700" y="1071586"/>
            <a:ext cx="7286318" cy="491160"/>
          </a:xfrm>
          <a:prstGeom prst="rect">
            <a:avLst/>
          </a:prstGeom>
        </p:spPr>
        <p:txBody>
          <a:bodyPr vert="horz" wrap="square" lIns="0" tIns="12700" rIns="0" bIns="0" rtlCol="0">
            <a:spAutoFit/>
          </a:bodyPr>
          <a:lstStyle/>
          <a:p>
            <a:pPr marL="12700" marR="5080" algn="r" rtl="1">
              <a:lnSpc>
                <a:spcPct val="111100"/>
              </a:lnSpc>
              <a:spcBef>
                <a:spcPts val="100"/>
              </a:spcBef>
            </a:pPr>
            <a:r>
              <a:rPr lang="ar-EG" sz="1400" dirty="0">
                <a:solidFill>
                  <a:srgbClr val="242424"/>
                </a:solidFill>
                <a:latin typeface="Bahij TheSansArabic Plain" panose="02040503050201020203" pitchFamily="18" charset="-78"/>
                <a:cs typeface="Bahij TheSansArabic Plain" panose="02040503050201020203" pitchFamily="18" charset="-78"/>
              </a:rPr>
              <a:t>ستثير بيئة المخبأ السري الإثارة والكثير من الذكريات الحية بين عشاق ألعاب الكمبيوتر الجماعية. سيتصارع اللاعبون للسيطرة على رؤوس الأسلحة النووية ولتخزين النفايات المشعة.</a:t>
            </a:r>
            <a:endParaRPr sz="1200" dirty="0">
              <a:latin typeface="Bahij TheSansArabic Plain" panose="02040503050201020203" pitchFamily="18" charset="-78"/>
              <a:cs typeface="Bahij TheSansArabic Plain" panose="02040503050201020203" pitchFamily="18" charset="-78"/>
            </a:endParaRPr>
          </a:p>
        </p:txBody>
      </p:sp>
      <p:sp>
        <p:nvSpPr>
          <p:cNvPr id="5" name="object 5"/>
          <p:cNvSpPr txBox="1"/>
          <p:nvPr/>
        </p:nvSpPr>
        <p:spPr>
          <a:xfrm flipH="1">
            <a:off x="4204663" y="5915025"/>
            <a:ext cx="5976086" cy="1215717"/>
          </a:xfrm>
          <a:prstGeom prst="rect">
            <a:avLst/>
          </a:prstGeom>
        </p:spPr>
        <p:txBody>
          <a:bodyPr vert="horz" wrap="square" lIns="0" tIns="83820" rIns="0" bIns="0" rtlCol="0">
            <a:spAutoFit/>
          </a:bodyPr>
          <a:lstStyle/>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اللاعبون: </a:t>
            </a:r>
            <a:r>
              <a:rPr lang="ar-EG" sz="1400" dirty="0">
                <a:solidFill>
                  <a:srgbClr val="242424"/>
                </a:solidFill>
                <a:latin typeface="Bahij TheSansArabic Plain" panose="02040503050201020203" pitchFamily="18" charset="-78"/>
                <a:cs typeface="Bahij TheSansArabic Plain" panose="02040503050201020203" pitchFamily="18" charset="-78"/>
              </a:rPr>
              <a:t>2 حتى 10</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السيناريوهات: </a:t>
            </a:r>
            <a:r>
              <a:rPr lang="ar-EG" sz="1400" dirty="0">
                <a:solidFill>
                  <a:srgbClr val="242424"/>
                </a:solidFill>
                <a:latin typeface="Bahij TheSansArabic Plain" panose="02040503050201020203" pitchFamily="18" charset="-78"/>
                <a:cs typeface="Bahij TheSansArabic Plain" panose="02040503050201020203" pitchFamily="18" charset="-78"/>
              </a:rPr>
              <a:t>مباراة حتى الموت، قتال الفريق، الهيمنة، المكافآت، ضد الروبوتات</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مدة الجلسة الموصى بها: </a:t>
            </a:r>
            <a:r>
              <a:rPr lang="ar-EG" sz="1400" dirty="0">
                <a:solidFill>
                  <a:srgbClr val="242424"/>
                </a:solidFill>
                <a:latin typeface="Bahij TheSansArabic Plain" panose="02040503050201020203" pitchFamily="18" charset="-78"/>
                <a:cs typeface="Bahij TheSansArabic Plain" panose="02040503050201020203" pitchFamily="18" charset="-78"/>
              </a:rPr>
              <a:t>10 إلى 15 دقيقة</a:t>
            </a:r>
          </a:p>
          <a:p>
            <a:pPr marL="12700" algn="r" rtl="1">
              <a:lnSpc>
                <a:spcPct val="100000"/>
              </a:lnSpc>
              <a:spcBef>
                <a:spcPts val="660"/>
              </a:spcBef>
            </a:pPr>
            <a:r>
              <a:rPr lang="ar-EG" sz="1400" b="1" dirty="0">
                <a:solidFill>
                  <a:srgbClr val="242424"/>
                </a:solidFill>
                <a:latin typeface="Bahij TheSansArabic Plain" panose="02040503050201020203" pitchFamily="18" charset="-78"/>
                <a:cs typeface="Bahij TheSansArabic Plain" panose="02040503050201020203" pitchFamily="18" charset="-78"/>
              </a:rPr>
              <a:t>الجمهور المستهدف: </a:t>
            </a:r>
            <a:r>
              <a:rPr lang="ar-EG" sz="1400" dirty="0">
                <a:solidFill>
                  <a:srgbClr val="242424"/>
                </a:solidFill>
                <a:latin typeface="Bahij TheSansArabic Plain" panose="02040503050201020203" pitchFamily="18" charset="-78"/>
                <a:cs typeface="Bahij TheSansArabic Plain" panose="02040503050201020203" pitchFamily="18" charset="-78"/>
              </a:rPr>
              <a:t>عشاق ألعاب ما بعد نهاية العالم</a:t>
            </a:r>
            <a:endParaRPr sz="1400" dirty="0">
              <a:latin typeface="Bahij TheSansArabic Plain" panose="02040503050201020203" pitchFamily="18" charset="-78"/>
              <a:cs typeface="Bahij TheSansArabic Plain" panose="02040503050201020203" pitchFamily="18" charset="-78"/>
            </a:endParaRPr>
          </a:p>
        </p:txBody>
      </p:sp>
      <p:grpSp>
        <p:nvGrpSpPr>
          <p:cNvPr id="6" name="object 6"/>
          <p:cNvGrpSpPr/>
          <p:nvPr/>
        </p:nvGrpSpPr>
        <p:grpSpPr>
          <a:xfrm flipH="1">
            <a:off x="6396048" y="966456"/>
            <a:ext cx="3938270" cy="29209"/>
            <a:chOff x="468920" y="966456"/>
            <a:chExt cx="3938270" cy="29209"/>
          </a:xfrm>
        </p:grpSpPr>
        <p:sp>
          <p:nvSpPr>
            <p:cNvPr id="7" name="object 7"/>
            <p:cNvSpPr/>
            <p:nvPr/>
          </p:nvSpPr>
          <p:spPr>
            <a:xfrm>
              <a:off x="468920" y="966456"/>
              <a:ext cx="962660" cy="29209"/>
            </a:xfrm>
            <a:custGeom>
              <a:avLst/>
              <a:gdLst/>
              <a:ahLst/>
              <a:cxnLst/>
              <a:rect l="l" t="t" r="r" b="b"/>
              <a:pathLst>
                <a:path w="962660" h="29209">
                  <a:moveTo>
                    <a:pt x="962101" y="0"/>
                  </a:moveTo>
                  <a:lnTo>
                    <a:pt x="0" y="0"/>
                  </a:lnTo>
                  <a:lnTo>
                    <a:pt x="0" y="28803"/>
                  </a:lnTo>
                  <a:lnTo>
                    <a:pt x="921600" y="28803"/>
                  </a:lnTo>
                  <a:lnTo>
                    <a:pt x="962101"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8" name="object 8"/>
            <p:cNvSpPr/>
            <p:nvPr/>
          </p:nvSpPr>
          <p:spPr>
            <a:xfrm>
              <a:off x="1404331" y="972931"/>
              <a:ext cx="3002915" cy="0"/>
            </a:xfrm>
            <a:custGeom>
              <a:avLst/>
              <a:gdLst/>
              <a:ahLst/>
              <a:cxnLst/>
              <a:rect l="l" t="t" r="r" b="b"/>
              <a:pathLst>
                <a:path w="3002915">
                  <a:moveTo>
                    <a:pt x="0" y="0"/>
                  </a:moveTo>
                  <a:lnTo>
                    <a:pt x="3002788" y="0"/>
                  </a:lnTo>
                </a:path>
              </a:pathLst>
            </a:custGeom>
            <a:ln w="12700">
              <a:solidFill>
                <a:srgbClr val="D22E2E"/>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grpSp>
      <p:sp>
        <p:nvSpPr>
          <p:cNvPr id="9" name="object 9"/>
          <p:cNvSpPr/>
          <p:nvPr/>
        </p:nvSpPr>
        <p:spPr>
          <a:xfrm flipH="1">
            <a:off x="110716" y="1710838"/>
            <a:ext cx="2681605" cy="194945"/>
          </a:xfrm>
          <a:custGeom>
            <a:avLst/>
            <a:gdLst/>
            <a:ahLst/>
            <a:cxnLst/>
            <a:rect l="l" t="t" r="r" b="b"/>
            <a:pathLst>
              <a:path w="2681604" h="194944">
                <a:moveTo>
                  <a:pt x="2681085" y="0"/>
                </a:moveTo>
                <a:lnTo>
                  <a:pt x="0" y="0"/>
                </a:lnTo>
                <a:lnTo>
                  <a:pt x="183045" y="171792"/>
                </a:lnTo>
                <a:lnTo>
                  <a:pt x="195496" y="181435"/>
                </a:lnTo>
                <a:lnTo>
                  <a:pt x="209410" y="188509"/>
                </a:lnTo>
                <a:lnTo>
                  <a:pt x="224400" y="192863"/>
                </a:lnTo>
                <a:lnTo>
                  <a:pt x="240080" y="194348"/>
                </a:lnTo>
                <a:lnTo>
                  <a:pt x="2681085" y="194348"/>
                </a:lnTo>
                <a:lnTo>
                  <a:pt x="2681085"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0" name="object 10"/>
          <p:cNvSpPr/>
          <p:nvPr/>
        </p:nvSpPr>
        <p:spPr>
          <a:xfrm flipH="1">
            <a:off x="110892" y="3232861"/>
            <a:ext cx="3834129" cy="3181350"/>
          </a:xfrm>
          <a:custGeom>
            <a:avLst/>
            <a:gdLst/>
            <a:ahLst/>
            <a:cxnLst/>
            <a:rect l="l" t="t" r="r" b="b"/>
            <a:pathLst>
              <a:path w="3834129" h="3181350">
                <a:moveTo>
                  <a:pt x="3417150" y="2986709"/>
                </a:moveTo>
                <a:lnTo>
                  <a:pt x="0" y="2986709"/>
                </a:lnTo>
                <a:lnTo>
                  <a:pt x="183045" y="3158502"/>
                </a:lnTo>
                <a:lnTo>
                  <a:pt x="195496" y="3168145"/>
                </a:lnTo>
                <a:lnTo>
                  <a:pt x="209410" y="3175219"/>
                </a:lnTo>
                <a:lnTo>
                  <a:pt x="224400" y="3179573"/>
                </a:lnTo>
                <a:lnTo>
                  <a:pt x="240080" y="3181057"/>
                </a:lnTo>
                <a:lnTo>
                  <a:pt x="3222599" y="3181057"/>
                </a:lnTo>
                <a:lnTo>
                  <a:pt x="3417150" y="2986709"/>
                </a:lnTo>
                <a:close/>
              </a:path>
              <a:path w="3834129" h="3181350">
                <a:moveTo>
                  <a:pt x="3833785" y="2779247"/>
                </a:moveTo>
                <a:lnTo>
                  <a:pt x="3431540" y="3181057"/>
                </a:lnTo>
                <a:lnTo>
                  <a:pt x="3833785" y="2790489"/>
                </a:lnTo>
                <a:lnTo>
                  <a:pt x="3833785" y="2779247"/>
                </a:lnTo>
                <a:close/>
              </a:path>
              <a:path w="3834129" h="3181350">
                <a:moveTo>
                  <a:pt x="402628" y="0"/>
                </a:moveTo>
                <a:lnTo>
                  <a:pt x="358486" y="7110"/>
                </a:lnTo>
                <a:lnTo>
                  <a:pt x="320148" y="26913"/>
                </a:lnTo>
                <a:lnTo>
                  <a:pt x="289914" y="57110"/>
                </a:lnTo>
                <a:lnTo>
                  <a:pt x="270086" y="95408"/>
                </a:lnTo>
                <a:lnTo>
                  <a:pt x="262966" y="139509"/>
                </a:lnTo>
                <a:lnTo>
                  <a:pt x="270086" y="183606"/>
                </a:lnTo>
                <a:lnTo>
                  <a:pt x="289914" y="221902"/>
                </a:lnTo>
                <a:lnTo>
                  <a:pt x="320148" y="252102"/>
                </a:lnTo>
                <a:lnTo>
                  <a:pt x="358486" y="271906"/>
                </a:lnTo>
                <a:lnTo>
                  <a:pt x="402628" y="279019"/>
                </a:lnTo>
                <a:lnTo>
                  <a:pt x="446780" y="271906"/>
                </a:lnTo>
                <a:lnTo>
                  <a:pt x="485123" y="252102"/>
                </a:lnTo>
                <a:lnTo>
                  <a:pt x="515357" y="221902"/>
                </a:lnTo>
                <a:lnTo>
                  <a:pt x="535183" y="183606"/>
                </a:lnTo>
                <a:lnTo>
                  <a:pt x="542302" y="139509"/>
                </a:lnTo>
                <a:lnTo>
                  <a:pt x="535183" y="95408"/>
                </a:lnTo>
                <a:lnTo>
                  <a:pt x="515357" y="57110"/>
                </a:lnTo>
                <a:lnTo>
                  <a:pt x="485123" y="26913"/>
                </a:lnTo>
                <a:lnTo>
                  <a:pt x="446780" y="7110"/>
                </a:lnTo>
                <a:lnTo>
                  <a:pt x="402628" y="0"/>
                </a:lnTo>
                <a:close/>
              </a:path>
            </a:pathLst>
          </a:custGeom>
          <a:solidFill>
            <a:srgbClr val="D22E2E"/>
          </a:solidFill>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sp>
        <p:nvSpPr>
          <p:cNvPr id="11" name="object 11"/>
          <p:cNvSpPr/>
          <p:nvPr/>
        </p:nvSpPr>
        <p:spPr>
          <a:xfrm flipH="1">
            <a:off x="4204663" y="5909650"/>
            <a:ext cx="6123305" cy="1248410"/>
          </a:xfrm>
          <a:custGeom>
            <a:avLst/>
            <a:gdLst/>
            <a:ahLst/>
            <a:cxnLst/>
            <a:rect l="l" t="t" r="r" b="b"/>
            <a:pathLst>
              <a:path w="6123305" h="1248409">
                <a:moveTo>
                  <a:pt x="0" y="1248003"/>
                </a:moveTo>
                <a:lnTo>
                  <a:pt x="0" y="0"/>
                </a:lnTo>
                <a:lnTo>
                  <a:pt x="5881789" y="0"/>
                </a:lnTo>
                <a:lnTo>
                  <a:pt x="6123305" y="176403"/>
                </a:lnTo>
                <a:lnTo>
                  <a:pt x="6123305" y="1248003"/>
                </a:lnTo>
                <a:lnTo>
                  <a:pt x="0" y="1248003"/>
                </a:lnTo>
                <a:close/>
              </a:path>
            </a:pathLst>
          </a:custGeom>
          <a:ln w="12700">
            <a:solidFill>
              <a:srgbClr val="242424"/>
            </a:solidFill>
          </a:ln>
        </p:spPr>
        <p:txBody>
          <a:bodyPr wrap="square" lIns="0" tIns="0" rIns="0" bIns="0" rtlCol="0"/>
          <a:lstStyle/>
          <a:p>
            <a:pPr algn="r" rtl="1"/>
            <a:endParaRPr>
              <a:latin typeface="Bahij TheSansArabic Plain" panose="02040503050201020203" pitchFamily="18" charset="-78"/>
              <a:cs typeface="Bahij TheSansArabic Plain" panose="02040503050201020203" pitchFamily="18" charset="-78"/>
            </a:endParaRPr>
          </a:p>
        </p:txBody>
      </p:sp>
      <p:pic>
        <p:nvPicPr>
          <p:cNvPr id="12" name="object 12"/>
          <p:cNvPicPr/>
          <p:nvPr/>
        </p:nvPicPr>
        <p:blipFill>
          <a:blip r:embed="rId2" cstate="print"/>
          <a:stretch>
            <a:fillRect/>
          </a:stretch>
        </p:blipFill>
        <p:spPr>
          <a:xfrm flipH="1">
            <a:off x="209318" y="1763656"/>
            <a:ext cx="10483204" cy="47218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4242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1122</Words>
  <Application>Microsoft Macintosh PowerPoint</Application>
  <PresentationFormat>Custom</PresentationFormat>
  <Paragraphs>140</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Bahij TheSansArabic Plain</vt:lpstr>
      <vt:lpstr>Tahoma</vt:lpstr>
      <vt:lpstr>Office Theme</vt:lpstr>
      <vt:lpstr>PowerPoint Presentation</vt:lpstr>
      <vt:lpstr>مجموعة ألعاب الـVR الجذابة من فيون مسدس ونظارات – كل ما تحتاجه للعب</vt:lpstr>
      <vt:lpstr>لماذا تختار فـيـون للواقع الافتراضي</vt:lpstr>
      <vt:lpstr>كيف تقام المباراة؟</vt:lpstr>
      <vt:lpstr>فالكون في-آر مسدس</vt:lpstr>
      <vt:lpstr>أوضاع اللعبة والمواقع</vt:lpstr>
      <vt:lpstr>آخر قطار</vt:lpstr>
      <vt:lpstr>وول ستريت</vt:lpstr>
      <vt:lpstr>مرفق التخزين النووي</vt:lpstr>
      <vt:lpstr>آخر الجبهات</vt:lpstr>
      <vt:lpstr>القلعة</vt:lpstr>
      <vt:lpstr>تطبيق واحد لإدارة جميع مهام مـشــروع الــواقــع الافــتـراضـي</vt:lpstr>
      <vt:lpstr>أحجام مواقع اللعبة</vt:lpstr>
      <vt:lpstr>متطلبات الـغـرفـة</vt:lpstr>
      <vt:lpstr>PowerPoint Presentation</vt:lpstr>
      <vt:lpstr>قم باستضافة الألعاب لـلـشــركــات الـكـبـيــرة</vt:lpstr>
      <vt:lpstr>الخدمة والدعم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2022-02-21T03:24:53Z</dcterms:created>
  <dcterms:modified xsi:type="dcterms:W3CDTF">2023-10-10T21:27:37Z</dcterms:modified>
</cp:coreProperties>
</file>